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44" r:id="rId4"/>
  </p:sldMasterIdLst>
  <p:notesMasterIdLst>
    <p:notesMasterId r:id="rId59"/>
  </p:notesMasterIdLst>
  <p:sldIdLst>
    <p:sldId id="302" r:id="rId5"/>
    <p:sldId id="303" r:id="rId6"/>
    <p:sldId id="304" r:id="rId7"/>
    <p:sldId id="305" r:id="rId8"/>
    <p:sldId id="306" r:id="rId9"/>
    <p:sldId id="293" r:id="rId10"/>
    <p:sldId id="314" r:id="rId11"/>
    <p:sldId id="309" r:id="rId12"/>
    <p:sldId id="310" r:id="rId13"/>
    <p:sldId id="311" r:id="rId14"/>
    <p:sldId id="312" r:id="rId15"/>
    <p:sldId id="313" r:id="rId16"/>
    <p:sldId id="315" r:id="rId17"/>
    <p:sldId id="316" r:id="rId18"/>
    <p:sldId id="317" r:id="rId19"/>
    <p:sldId id="318" r:id="rId20"/>
    <p:sldId id="319" r:id="rId21"/>
    <p:sldId id="320" r:id="rId22"/>
    <p:sldId id="322" r:id="rId23"/>
    <p:sldId id="321" r:id="rId24"/>
    <p:sldId id="323" r:id="rId25"/>
    <p:sldId id="324" r:id="rId26"/>
    <p:sldId id="325" r:id="rId27"/>
    <p:sldId id="326" r:id="rId28"/>
    <p:sldId id="327" r:id="rId29"/>
    <p:sldId id="328" r:id="rId30"/>
    <p:sldId id="329" r:id="rId31"/>
    <p:sldId id="330" r:id="rId32"/>
    <p:sldId id="331" r:id="rId33"/>
    <p:sldId id="332" r:id="rId34"/>
    <p:sldId id="333" r:id="rId35"/>
    <p:sldId id="334" r:id="rId36"/>
    <p:sldId id="335" r:id="rId37"/>
    <p:sldId id="336" r:id="rId38"/>
    <p:sldId id="337" r:id="rId39"/>
    <p:sldId id="338" r:id="rId40"/>
    <p:sldId id="339" r:id="rId41"/>
    <p:sldId id="340" r:id="rId42"/>
    <p:sldId id="341" r:id="rId43"/>
    <p:sldId id="355" r:id="rId44"/>
    <p:sldId id="342" r:id="rId45"/>
    <p:sldId id="343" r:id="rId46"/>
    <p:sldId id="344" r:id="rId47"/>
    <p:sldId id="345" r:id="rId48"/>
    <p:sldId id="346" r:id="rId49"/>
    <p:sldId id="347" r:id="rId50"/>
    <p:sldId id="348" r:id="rId51"/>
    <p:sldId id="349" r:id="rId52"/>
    <p:sldId id="350" r:id="rId53"/>
    <p:sldId id="351" r:id="rId54"/>
    <p:sldId id="352" r:id="rId55"/>
    <p:sldId id="353" r:id="rId56"/>
    <p:sldId id="354" r:id="rId57"/>
    <p:sldId id="356"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2EC693-4177-A04E-A9E9-8F04BCC10AD4}" v="262" dt="2024-03-16T10:49:03.7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721" autoAdjust="0"/>
    <p:restoredTop sz="95062" autoAdjust="0"/>
  </p:normalViewPr>
  <p:slideViewPr>
    <p:cSldViewPr snapToGrid="0">
      <p:cViewPr varScale="1">
        <p:scale>
          <a:sx n="76" d="100"/>
          <a:sy n="76" d="100"/>
        </p:scale>
        <p:origin x="232" y="115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90" d="100"/>
        <a:sy n="90" d="100"/>
      </p:scale>
      <p:origin x="0" y="-1574"/>
    </p:cViewPr>
  </p:sorterViewPr>
  <p:notesViewPr>
    <p:cSldViewPr snapToGrid="0">
      <p:cViewPr varScale="1">
        <p:scale>
          <a:sx n="62" d="100"/>
          <a:sy n="62" d="100"/>
        </p:scale>
        <p:origin x="2266" y="7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i Darvin" userId="fdc664f9-0a91-4f50-ad05-0c9346da2127" providerId="ADAL" clId="{E9589DD0-0D1F-B941-A776-E7D75F5E5700}"/>
    <pc:docChg chg="modSld">
      <pc:chgData name="Abi Darvin" userId="fdc664f9-0a91-4f50-ad05-0c9346da2127" providerId="ADAL" clId="{E9589DD0-0D1F-B941-A776-E7D75F5E5700}" dt="2024-03-16T15:25:25.221" v="1" actId="18331"/>
      <pc:docMkLst>
        <pc:docMk/>
      </pc:docMkLst>
      <pc:sldChg chg="modSp">
        <pc:chgData name="Abi Darvin" userId="fdc664f9-0a91-4f50-ad05-0c9346da2127" providerId="ADAL" clId="{E9589DD0-0D1F-B941-A776-E7D75F5E5700}" dt="2024-03-16T15:25:25.221" v="1" actId="18331"/>
        <pc:sldMkLst>
          <pc:docMk/>
          <pc:sldMk cId="1852651502" sldId="302"/>
        </pc:sldMkLst>
        <pc:picChg chg="mod">
          <ac:chgData name="Abi Darvin" userId="fdc664f9-0a91-4f50-ad05-0c9346da2127" providerId="ADAL" clId="{E9589DD0-0D1F-B941-A776-E7D75F5E5700}" dt="2024-03-16T15:25:25.221" v="1" actId="18331"/>
          <ac:picMkLst>
            <pc:docMk/>
            <pc:sldMk cId="1852651502" sldId="302"/>
            <ac:picMk id="7" creationId="{C04D012A-2E33-25E2-06F7-3462D02403A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8DA23F-9FA0-4BB2-B89B-4D983D446089}" type="datetimeFigureOut">
              <a:rPr lang="en-US" smtClean="0"/>
              <a:t>3/16/24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24924D-8356-45E8-9D28-715AE3EDEB83}" type="slidenum">
              <a:rPr lang="en-US" smtClean="0"/>
              <a:t>‹#›</a:t>
            </a:fld>
            <a:endParaRPr lang="en-US" dirty="0"/>
          </a:p>
        </p:txBody>
      </p:sp>
    </p:spTree>
    <p:extLst>
      <p:ext uri="{BB962C8B-B14F-4D97-AF65-F5344CB8AC3E}">
        <p14:creationId xmlns:p14="http://schemas.microsoft.com/office/powerpoint/2010/main" val="3225761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D42641-E5B1-4B0D-8683-243E57965E87}" type="slidenum">
              <a:rPr lang="en-US" smtClean="0"/>
              <a:t>2</a:t>
            </a:fld>
            <a:endParaRPr lang="en-US" dirty="0"/>
          </a:p>
        </p:txBody>
      </p:sp>
    </p:spTree>
    <p:extLst>
      <p:ext uri="{BB962C8B-B14F-4D97-AF65-F5344CB8AC3E}">
        <p14:creationId xmlns:p14="http://schemas.microsoft.com/office/powerpoint/2010/main" val="1521326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D42641-E5B1-4B0D-8683-243E57965E87}" type="slidenum">
              <a:rPr lang="en-US" smtClean="0"/>
              <a:t>3</a:t>
            </a:fld>
            <a:endParaRPr lang="en-US" dirty="0"/>
          </a:p>
        </p:txBody>
      </p:sp>
    </p:spTree>
    <p:extLst>
      <p:ext uri="{BB962C8B-B14F-4D97-AF65-F5344CB8AC3E}">
        <p14:creationId xmlns:p14="http://schemas.microsoft.com/office/powerpoint/2010/main" val="2820849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743293-0820-4BC8-BD8F-B5AE10C4A443}" type="slidenum">
              <a:rPr lang="en-US" smtClean="0"/>
              <a:t>4</a:t>
            </a:fld>
            <a:endParaRPr lang="en-US" dirty="0"/>
          </a:p>
        </p:txBody>
      </p:sp>
    </p:spTree>
    <p:extLst>
      <p:ext uri="{BB962C8B-B14F-4D97-AF65-F5344CB8AC3E}">
        <p14:creationId xmlns:p14="http://schemas.microsoft.com/office/powerpoint/2010/main" val="4052777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CD3540-47EC-47F1-9DF7-C96EE8190A07}" type="slidenum">
              <a:rPr lang="en-US" smtClean="0"/>
              <a:t>5</a:t>
            </a:fld>
            <a:endParaRPr lang="en-US" dirty="0"/>
          </a:p>
        </p:txBody>
      </p:sp>
    </p:spTree>
    <p:extLst>
      <p:ext uri="{BB962C8B-B14F-4D97-AF65-F5344CB8AC3E}">
        <p14:creationId xmlns:p14="http://schemas.microsoft.com/office/powerpoint/2010/main" val="357664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743293-0820-4BC8-BD8F-B5AE10C4A443}" type="slidenum">
              <a:rPr lang="en-US" smtClean="0"/>
              <a:t>6</a:t>
            </a:fld>
            <a:endParaRPr lang="en-US" dirty="0"/>
          </a:p>
        </p:txBody>
      </p:sp>
    </p:spTree>
    <p:extLst>
      <p:ext uri="{BB962C8B-B14F-4D97-AF65-F5344CB8AC3E}">
        <p14:creationId xmlns:p14="http://schemas.microsoft.com/office/powerpoint/2010/main" val="551194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24924D-8356-45E8-9D28-715AE3EDEB83}" type="slidenum">
              <a:rPr lang="en-US" smtClean="0"/>
              <a:t>13</a:t>
            </a:fld>
            <a:endParaRPr lang="en-US" dirty="0"/>
          </a:p>
        </p:txBody>
      </p:sp>
    </p:spTree>
    <p:extLst>
      <p:ext uri="{BB962C8B-B14F-4D97-AF65-F5344CB8AC3E}">
        <p14:creationId xmlns:p14="http://schemas.microsoft.com/office/powerpoint/2010/main" val="1940840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D455E735-931B-4174-A9D2-F7AA2A6E3A3A}"/>
              </a:ext>
              <a:ext uri="{C183D7F6-B498-43B3-948B-1728B52AA6E4}">
                <adec:decorative xmlns:adec="http://schemas.microsoft.com/office/drawing/2017/decorative" val="1"/>
              </a:ext>
            </a:extLst>
          </p:cNvPr>
          <p:cNvSpPr/>
          <p:nvPr userDrawn="1"/>
        </p:nvSpPr>
        <p:spPr>
          <a:xfrm>
            <a:off x="0" y="0"/>
            <a:ext cx="12192000" cy="6858000"/>
          </a:xfrm>
          <a:custGeom>
            <a:avLst/>
            <a:gdLst>
              <a:gd name="connsiteX0" fmla="*/ 685800 w 12192000"/>
              <a:gd name="connsiteY0" fmla="*/ 685800 h 6858000"/>
              <a:gd name="connsiteX1" fmla="*/ 685800 w 12192000"/>
              <a:gd name="connsiteY1" fmla="*/ 6172200 h 6858000"/>
              <a:gd name="connsiteX2" fmla="*/ 11506200 w 12192000"/>
              <a:gd name="connsiteY2" fmla="*/ 6172200 h 6858000"/>
              <a:gd name="connsiteX3" fmla="*/ 11506200 w 12192000"/>
              <a:gd name="connsiteY3" fmla="*/ 6858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685800" y="685800"/>
                </a:moveTo>
                <a:lnTo>
                  <a:pt x="685800" y="6172200"/>
                </a:lnTo>
                <a:lnTo>
                  <a:pt x="11506200" y="6172200"/>
                </a:lnTo>
                <a:lnTo>
                  <a:pt x="11506200" y="685800"/>
                </a:lnTo>
                <a:close/>
                <a:moveTo>
                  <a:pt x="0" y="0"/>
                </a:moveTo>
                <a:lnTo>
                  <a:pt x="12192000" y="0"/>
                </a:lnTo>
                <a:lnTo>
                  <a:pt x="12192000" y="6858000"/>
                </a:lnTo>
                <a:lnTo>
                  <a:pt x="0" y="6858000"/>
                </a:lnTo>
                <a:close/>
              </a:path>
            </a:pathLst>
          </a:cu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Picture Placeholder 6">
            <a:extLst>
              <a:ext uri="{FF2B5EF4-FFF2-40B4-BE49-F238E27FC236}">
                <a16:creationId xmlns:a16="http://schemas.microsoft.com/office/drawing/2014/main" id="{E41D1FC6-72B7-4BF1-92A5-981B32C6282F}"/>
              </a:ext>
            </a:extLst>
          </p:cNvPr>
          <p:cNvSpPr>
            <a:spLocks noGrp="1"/>
          </p:cNvSpPr>
          <p:nvPr>
            <p:ph type="pic" sz="quarter" idx="15"/>
          </p:nvPr>
        </p:nvSpPr>
        <p:spPr>
          <a:xfrm>
            <a:off x="680720" y="685799"/>
            <a:ext cx="10830560" cy="5486401"/>
          </a:xfrm>
        </p:spPr>
        <p:txBody>
          <a:bodyPr/>
          <a:lstStyle/>
          <a:p>
            <a:endParaRPr lang="en-US" dirty="0"/>
          </a:p>
        </p:txBody>
      </p:sp>
      <p:sp>
        <p:nvSpPr>
          <p:cNvPr id="2" name="Title 1">
            <a:extLst>
              <a:ext uri="{FF2B5EF4-FFF2-40B4-BE49-F238E27FC236}">
                <a16:creationId xmlns:a16="http://schemas.microsoft.com/office/drawing/2014/main" id="{9BF57104-5AD3-4F7D-87FE-D1B5E2488922}"/>
              </a:ext>
            </a:extLst>
          </p:cNvPr>
          <p:cNvSpPr>
            <a:spLocks noGrp="1"/>
          </p:cNvSpPr>
          <p:nvPr>
            <p:ph type="title" hasCustomPrompt="1"/>
          </p:nvPr>
        </p:nvSpPr>
        <p:spPr>
          <a:xfrm>
            <a:off x="680720" y="3813048"/>
            <a:ext cx="10830560" cy="2359152"/>
          </a:xfrm>
          <a:gradFill>
            <a:gsLst>
              <a:gs pos="61000">
                <a:srgbClr val="000000">
                  <a:alpha val="52000"/>
                </a:srgbClr>
              </a:gs>
              <a:gs pos="0">
                <a:schemeClr val="tx1">
                  <a:alpha val="0"/>
                </a:schemeClr>
              </a:gs>
              <a:gs pos="100000">
                <a:srgbClr val="000000">
                  <a:alpha val="4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lvl1pPr algn="ctr">
              <a:defRPr lang="en-US" spc="300" baseline="0" dirty="0">
                <a:solidFill>
                  <a:schemeClr val="bg1"/>
                </a:solidFill>
                <a:effectLst>
                  <a:outerShdw blurRad="38100" dist="38100" dir="2700000" algn="tl">
                    <a:srgbClr val="000000">
                      <a:alpha val="43137"/>
                    </a:srgbClr>
                  </a:outerShdw>
                </a:effectLst>
                <a:latin typeface="+mj-lt"/>
              </a:defRPr>
            </a:lvl1pPr>
          </a:lstStyle>
          <a:p>
            <a:pPr marL="0" lvl="0" algn="ctr"/>
            <a:r>
              <a:rPr lang="en-US" dirty="0"/>
              <a:t>CLICK TO EDIT MASTER TEXT STYLES</a:t>
            </a:r>
          </a:p>
        </p:txBody>
      </p:sp>
      <p:sp>
        <p:nvSpPr>
          <p:cNvPr id="18" name="Text Placeholder 17">
            <a:extLst>
              <a:ext uri="{FF2B5EF4-FFF2-40B4-BE49-F238E27FC236}">
                <a16:creationId xmlns:a16="http://schemas.microsoft.com/office/drawing/2014/main" id="{C4B358A3-BDFA-4597-9B63-A2E31F630EB1}"/>
              </a:ext>
            </a:extLst>
          </p:cNvPr>
          <p:cNvSpPr>
            <a:spLocks noGrp="1"/>
          </p:cNvSpPr>
          <p:nvPr>
            <p:ph type="body" sz="quarter" idx="14"/>
          </p:nvPr>
        </p:nvSpPr>
        <p:spPr>
          <a:xfrm>
            <a:off x="1371598" y="5271713"/>
            <a:ext cx="9486902" cy="644994"/>
          </a:xfrm>
        </p:spPr>
        <p:txBody>
          <a:bodyPr>
            <a:normAutofit/>
          </a:bodyPr>
          <a:lstStyle>
            <a:lvl1pPr algn="ctr">
              <a:buNone/>
              <a:defRPr lang="en-US" sz="2400" i="1" kern="1200" dirty="0" smtClean="0">
                <a:solidFill>
                  <a:srgbClr val="FFFFFF"/>
                </a:solidFill>
                <a:effectLst>
                  <a:outerShdw blurRad="38100" dist="38100" dir="2700000" algn="tl">
                    <a:srgbClr val="000000">
                      <a:alpha val="43137"/>
                    </a:srgbClr>
                  </a:outerShdw>
                </a:effectLst>
                <a:latin typeface="+mj-lt"/>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4197064145"/>
      </p:ext>
    </p:extLst>
  </p:cSld>
  <p:clrMapOvr>
    <a:masterClrMapping/>
  </p:clrMapOvr>
  <mc:AlternateContent xmlns:mc="http://schemas.openxmlformats.org/markup-compatibility/2006" xmlns:p14="http://schemas.microsoft.com/office/powerpoint/2010/main">
    <mc:Choice Requires="p14">
      <p:transition spd="slow" p14:dur="3400" advTm="3154">
        <p14:reveal/>
      </p:transition>
    </mc:Choice>
    <mc:Fallback xmlns="">
      <p:transition spd="slow" advTm="3154">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1972D75D-D195-431F-9B9B-83BC97B9E972}"/>
              </a:ext>
              <a:ext uri="{C183D7F6-B498-43B3-948B-1728B52AA6E4}">
                <adec:decorative xmlns:adec="http://schemas.microsoft.com/office/drawing/2017/decorative" val="1"/>
              </a:ext>
            </a:extLst>
          </p:cNvPr>
          <p:cNvSpPr/>
          <p:nvPr userDrawn="1"/>
        </p:nvSpPr>
        <p:spPr>
          <a:xfrm>
            <a:off x="-21620" y="-17460"/>
            <a:ext cx="12213620" cy="6875460"/>
          </a:xfrm>
          <a:custGeom>
            <a:avLst/>
            <a:gdLst>
              <a:gd name="connsiteX0" fmla="*/ 0 w 12213620"/>
              <a:gd name="connsiteY0" fmla="*/ 0 h 6875460"/>
              <a:gd name="connsiteX1" fmla="*/ 12213620 w 12213620"/>
              <a:gd name="connsiteY1" fmla="*/ 0 h 6875460"/>
              <a:gd name="connsiteX2" fmla="*/ 12213620 w 12213620"/>
              <a:gd name="connsiteY2" fmla="*/ 6875460 h 6875460"/>
              <a:gd name="connsiteX3" fmla="*/ 0 w 12213620"/>
              <a:gd name="connsiteY3" fmla="*/ 6875460 h 6875460"/>
              <a:gd name="connsiteX4" fmla="*/ 0 w 12213620"/>
              <a:gd name="connsiteY4" fmla="*/ 0 h 6875460"/>
              <a:gd name="connsiteX5" fmla="*/ 707419 w 12213620"/>
              <a:gd name="connsiteY5" fmla="*/ 703262 h 6875460"/>
              <a:gd name="connsiteX6" fmla="*/ 707419 w 12213620"/>
              <a:gd name="connsiteY6" fmla="*/ 6189658 h 6875460"/>
              <a:gd name="connsiteX7" fmla="*/ 11527819 w 12213620"/>
              <a:gd name="connsiteY7" fmla="*/ 6189658 h 6875460"/>
              <a:gd name="connsiteX8" fmla="*/ 11527819 w 12213620"/>
              <a:gd name="connsiteY8" fmla="*/ 703262 h 6875460"/>
              <a:gd name="connsiteX9" fmla="*/ 707419 w 12213620"/>
              <a:gd name="connsiteY9" fmla="*/ 703262 h 687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13620" h="6875460">
                <a:moveTo>
                  <a:pt x="0" y="0"/>
                </a:moveTo>
                <a:lnTo>
                  <a:pt x="12213620" y="0"/>
                </a:lnTo>
                <a:lnTo>
                  <a:pt x="12213620" y="6875460"/>
                </a:lnTo>
                <a:lnTo>
                  <a:pt x="0" y="6875460"/>
                </a:lnTo>
                <a:lnTo>
                  <a:pt x="0" y="0"/>
                </a:lnTo>
                <a:close/>
                <a:moveTo>
                  <a:pt x="707419" y="703262"/>
                </a:moveTo>
                <a:lnTo>
                  <a:pt x="707419" y="6189658"/>
                </a:lnTo>
                <a:lnTo>
                  <a:pt x="11527819" y="6189658"/>
                </a:lnTo>
                <a:lnTo>
                  <a:pt x="11527819" y="703262"/>
                </a:lnTo>
                <a:lnTo>
                  <a:pt x="707419" y="703262"/>
                </a:lnTo>
                <a:close/>
              </a:path>
            </a:pathLst>
          </a:cu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Rectangle 12">
            <a:extLst>
              <a:ext uri="{FF2B5EF4-FFF2-40B4-BE49-F238E27FC236}">
                <a16:creationId xmlns:a16="http://schemas.microsoft.com/office/drawing/2014/main" id="{6E8906FF-1D77-4726-A367-2D8934B1C65B}"/>
              </a:ext>
              <a:ext uri="{C183D7F6-B498-43B3-948B-1728B52AA6E4}">
                <adec:decorative xmlns:adec="http://schemas.microsoft.com/office/drawing/2017/decorative" val="1"/>
              </a:ext>
            </a:extLst>
          </p:cNvPr>
          <p:cNvSpPr/>
          <p:nvPr userDrawn="1"/>
        </p:nvSpPr>
        <p:spPr>
          <a:xfrm>
            <a:off x="685800" y="685802"/>
            <a:ext cx="10820400" cy="146957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1301828" y="1109662"/>
            <a:ext cx="9588343" cy="615316"/>
          </a:xfrm>
        </p:spPr>
        <p:txBody>
          <a:bodyPr>
            <a:normAutofit/>
          </a:bodyPr>
          <a:lstStyle>
            <a:lvl1pPr algn="ctr">
              <a:defRPr sz="3200" cap="all" spc="300" baseline="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dirty="0"/>
              <a:t>Sample Footer Text</a:t>
            </a:r>
          </a:p>
        </p:txBody>
      </p:sp>
      <p:sp>
        <p:nvSpPr>
          <p:cNvPr id="25" name="Text Placeholder 4">
            <a:extLst>
              <a:ext uri="{FF2B5EF4-FFF2-40B4-BE49-F238E27FC236}">
                <a16:creationId xmlns:a16="http://schemas.microsoft.com/office/drawing/2014/main" id="{57667C45-3976-4FB9-8AA2-CEEA54F478FC}"/>
              </a:ext>
            </a:extLst>
          </p:cNvPr>
          <p:cNvSpPr>
            <a:spLocks noGrp="1"/>
          </p:cNvSpPr>
          <p:nvPr>
            <p:ph type="body" sz="quarter" idx="14"/>
          </p:nvPr>
        </p:nvSpPr>
        <p:spPr>
          <a:xfrm>
            <a:off x="1301828" y="2353490"/>
            <a:ext cx="4614023" cy="68356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4" name="Content Placeholder 5">
            <a:extLst>
              <a:ext uri="{FF2B5EF4-FFF2-40B4-BE49-F238E27FC236}">
                <a16:creationId xmlns:a16="http://schemas.microsoft.com/office/drawing/2014/main" id="{582862EF-36C2-4067-B4E9-46075763FE5D}"/>
              </a:ext>
            </a:extLst>
          </p:cNvPr>
          <p:cNvSpPr>
            <a:spLocks noGrp="1"/>
          </p:cNvSpPr>
          <p:nvPr>
            <p:ph sz="quarter" idx="13"/>
          </p:nvPr>
        </p:nvSpPr>
        <p:spPr>
          <a:xfrm>
            <a:off x="1301829" y="3152910"/>
            <a:ext cx="4614022" cy="2607811"/>
          </a:xfrm>
        </p:spPr>
        <p:txBody>
          <a:bodyPr/>
          <a:lstStyle>
            <a:lvl1pPr>
              <a:defRPr lang="en-US" sz="1800" kern="1200" dirty="0">
                <a:solidFill>
                  <a:schemeClr val="tx2"/>
                </a:solidFill>
                <a:latin typeface="+mj-lt"/>
                <a:ea typeface="+mn-ea"/>
                <a:cs typeface="+mn-cs"/>
              </a:defRPr>
            </a:lvl1pPr>
            <a:lvl2pPr>
              <a:defRPr lang="en-US" sz="1800" kern="1200" dirty="0">
                <a:solidFill>
                  <a:schemeClr val="tx2"/>
                </a:solidFill>
                <a:latin typeface="+mj-lt"/>
                <a:ea typeface="+mn-ea"/>
                <a:cs typeface="+mn-cs"/>
              </a:defRPr>
            </a:lvl2pPr>
            <a:lvl3pPr>
              <a:defRPr lang="en-US" sz="1800" kern="1200" dirty="0">
                <a:solidFill>
                  <a:schemeClr val="tx2"/>
                </a:solidFill>
                <a:latin typeface="+mj-lt"/>
                <a:ea typeface="+mn-ea"/>
                <a:cs typeface="+mn-cs"/>
              </a:defRPr>
            </a:lvl3pPr>
            <a:lvl4pPr>
              <a:defRPr lang="en-US" sz="1800" kern="1200" dirty="0">
                <a:solidFill>
                  <a:schemeClr val="tx2"/>
                </a:solidFill>
                <a:latin typeface="+mj-lt"/>
                <a:ea typeface="+mn-ea"/>
                <a:cs typeface="+mn-cs"/>
              </a:defRPr>
            </a:lvl4pPr>
            <a:lvl5pPr>
              <a:defRPr lang="en-US" sz="1800" kern="1200" dirty="0">
                <a:solidFill>
                  <a:schemeClr val="tx2"/>
                </a:solidFill>
                <a:latin typeface="+mj-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276148" y="2351313"/>
            <a:ext cx="4614023" cy="68356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276149" y="3150733"/>
            <a:ext cx="4614022" cy="2607811"/>
          </a:xfrm>
        </p:spPr>
        <p:txBody>
          <a:bodyPr/>
          <a:lstStyle>
            <a:lvl1pPr>
              <a:defRPr lang="en-US" sz="1800" kern="1200" dirty="0">
                <a:solidFill>
                  <a:schemeClr val="tx2"/>
                </a:solidFill>
                <a:latin typeface="+mj-lt"/>
                <a:ea typeface="+mn-ea"/>
                <a:cs typeface="+mn-cs"/>
              </a:defRPr>
            </a:lvl1pPr>
            <a:lvl2pPr>
              <a:defRPr lang="en-US" sz="1800" kern="1200" dirty="0">
                <a:solidFill>
                  <a:schemeClr val="tx2"/>
                </a:solidFill>
                <a:latin typeface="+mj-lt"/>
                <a:ea typeface="+mn-ea"/>
                <a:cs typeface="+mn-cs"/>
              </a:defRPr>
            </a:lvl2pPr>
            <a:lvl3pPr>
              <a:defRPr lang="en-US" sz="1800" kern="1200" dirty="0">
                <a:solidFill>
                  <a:schemeClr val="tx2"/>
                </a:solidFill>
                <a:latin typeface="+mj-lt"/>
                <a:ea typeface="+mn-ea"/>
                <a:cs typeface="+mn-cs"/>
              </a:defRPr>
            </a:lvl3pPr>
            <a:lvl4pPr>
              <a:defRPr lang="en-US" sz="1800" kern="1200" dirty="0">
                <a:solidFill>
                  <a:schemeClr val="tx2"/>
                </a:solidFill>
                <a:latin typeface="+mj-lt"/>
                <a:ea typeface="+mn-ea"/>
                <a:cs typeface="+mn-cs"/>
              </a:defRPr>
            </a:lvl4pPr>
            <a:lvl5pPr>
              <a:defRPr lang="en-US" sz="1800" kern="1200" dirty="0">
                <a:solidFill>
                  <a:schemeClr val="tx2"/>
                </a:solidFill>
                <a:latin typeface="+mj-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r>
              <a:rPr lang="en-US" dirty="0"/>
              <a:t>2/1/20XX</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311577330"/>
      </p:ext>
    </p:extLst>
  </p:cSld>
  <p:clrMapOvr>
    <a:masterClrMapping/>
  </p:clrMapOvr>
  <mc:AlternateContent xmlns:mc="http://schemas.openxmlformats.org/markup-compatibility/2006" xmlns:p14="http://schemas.microsoft.com/office/powerpoint/2010/main">
    <mc:Choice Requires="p14">
      <p:transition spd="slow" p14:dur="3400" advTm="3154">
        <p14:reveal/>
      </p:transition>
    </mc:Choice>
    <mc:Fallback xmlns="">
      <p:transition spd="slow" advTm="3154">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1972D75D-D195-431F-9B9B-83BC97B9E972}"/>
              </a:ext>
              <a:ext uri="{C183D7F6-B498-43B3-948B-1728B52AA6E4}">
                <adec:decorative xmlns:adec="http://schemas.microsoft.com/office/drawing/2017/decorative" val="1"/>
              </a:ext>
            </a:extLst>
          </p:cNvPr>
          <p:cNvSpPr/>
          <p:nvPr userDrawn="1"/>
        </p:nvSpPr>
        <p:spPr>
          <a:xfrm>
            <a:off x="-21620" y="-17460"/>
            <a:ext cx="12213620" cy="6875460"/>
          </a:xfrm>
          <a:custGeom>
            <a:avLst/>
            <a:gdLst>
              <a:gd name="connsiteX0" fmla="*/ 0 w 12213620"/>
              <a:gd name="connsiteY0" fmla="*/ 0 h 6875460"/>
              <a:gd name="connsiteX1" fmla="*/ 12213620 w 12213620"/>
              <a:gd name="connsiteY1" fmla="*/ 0 h 6875460"/>
              <a:gd name="connsiteX2" fmla="*/ 12213620 w 12213620"/>
              <a:gd name="connsiteY2" fmla="*/ 6875460 h 6875460"/>
              <a:gd name="connsiteX3" fmla="*/ 0 w 12213620"/>
              <a:gd name="connsiteY3" fmla="*/ 6875460 h 6875460"/>
              <a:gd name="connsiteX4" fmla="*/ 0 w 12213620"/>
              <a:gd name="connsiteY4" fmla="*/ 0 h 6875460"/>
              <a:gd name="connsiteX5" fmla="*/ 707419 w 12213620"/>
              <a:gd name="connsiteY5" fmla="*/ 703262 h 6875460"/>
              <a:gd name="connsiteX6" fmla="*/ 707419 w 12213620"/>
              <a:gd name="connsiteY6" fmla="*/ 6189658 h 6875460"/>
              <a:gd name="connsiteX7" fmla="*/ 11527819 w 12213620"/>
              <a:gd name="connsiteY7" fmla="*/ 6189658 h 6875460"/>
              <a:gd name="connsiteX8" fmla="*/ 11527819 w 12213620"/>
              <a:gd name="connsiteY8" fmla="*/ 703262 h 6875460"/>
              <a:gd name="connsiteX9" fmla="*/ 707419 w 12213620"/>
              <a:gd name="connsiteY9" fmla="*/ 703262 h 687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13620" h="6875460">
                <a:moveTo>
                  <a:pt x="0" y="0"/>
                </a:moveTo>
                <a:lnTo>
                  <a:pt x="12213620" y="0"/>
                </a:lnTo>
                <a:lnTo>
                  <a:pt x="12213620" y="6875460"/>
                </a:lnTo>
                <a:lnTo>
                  <a:pt x="0" y="6875460"/>
                </a:lnTo>
                <a:lnTo>
                  <a:pt x="0" y="0"/>
                </a:lnTo>
                <a:close/>
                <a:moveTo>
                  <a:pt x="707419" y="703262"/>
                </a:moveTo>
                <a:lnTo>
                  <a:pt x="707419" y="6189658"/>
                </a:lnTo>
                <a:lnTo>
                  <a:pt x="11527819" y="6189658"/>
                </a:lnTo>
                <a:lnTo>
                  <a:pt x="11527819" y="703262"/>
                </a:lnTo>
                <a:lnTo>
                  <a:pt x="707419" y="703262"/>
                </a:lnTo>
                <a:close/>
              </a:path>
            </a:pathLst>
          </a:cu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Rectangle 12">
            <a:extLst>
              <a:ext uri="{FF2B5EF4-FFF2-40B4-BE49-F238E27FC236}">
                <a16:creationId xmlns:a16="http://schemas.microsoft.com/office/drawing/2014/main" id="{6E8906FF-1D77-4726-A367-2D8934B1C65B}"/>
              </a:ext>
              <a:ext uri="{C183D7F6-B498-43B3-948B-1728B52AA6E4}">
                <adec:decorative xmlns:adec="http://schemas.microsoft.com/office/drawing/2017/decorative" val="1"/>
              </a:ext>
            </a:extLst>
          </p:cNvPr>
          <p:cNvSpPr/>
          <p:nvPr userDrawn="1"/>
        </p:nvSpPr>
        <p:spPr>
          <a:xfrm>
            <a:off x="685800" y="685802"/>
            <a:ext cx="10820400" cy="146957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1301828" y="1109662"/>
            <a:ext cx="9588343" cy="615316"/>
          </a:xfrm>
        </p:spPr>
        <p:txBody>
          <a:bodyPr>
            <a:normAutofit/>
          </a:bodyPr>
          <a:lstStyle>
            <a:lvl1pPr algn="ctr">
              <a:defRPr sz="3200" cap="all" spc="300" baseline="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dirty="0"/>
              <a:t>Sample Footer Text</a:t>
            </a:r>
          </a:p>
        </p:txBody>
      </p:sp>
      <p:sp>
        <p:nvSpPr>
          <p:cNvPr id="25" name="Text Placeholder 4">
            <a:extLst>
              <a:ext uri="{FF2B5EF4-FFF2-40B4-BE49-F238E27FC236}">
                <a16:creationId xmlns:a16="http://schemas.microsoft.com/office/drawing/2014/main" id="{57667C45-3976-4FB9-8AA2-CEEA54F478FC}"/>
              </a:ext>
            </a:extLst>
          </p:cNvPr>
          <p:cNvSpPr>
            <a:spLocks noGrp="1"/>
          </p:cNvSpPr>
          <p:nvPr>
            <p:ph type="body" sz="quarter" idx="14"/>
          </p:nvPr>
        </p:nvSpPr>
        <p:spPr>
          <a:xfrm>
            <a:off x="1301829" y="2353490"/>
            <a:ext cx="2888156" cy="68356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4" name="Content Placeholder 5">
            <a:extLst>
              <a:ext uri="{FF2B5EF4-FFF2-40B4-BE49-F238E27FC236}">
                <a16:creationId xmlns:a16="http://schemas.microsoft.com/office/drawing/2014/main" id="{582862EF-36C2-4067-B4E9-46075763FE5D}"/>
              </a:ext>
            </a:extLst>
          </p:cNvPr>
          <p:cNvSpPr>
            <a:spLocks noGrp="1"/>
          </p:cNvSpPr>
          <p:nvPr>
            <p:ph sz="quarter" idx="13"/>
          </p:nvPr>
        </p:nvSpPr>
        <p:spPr>
          <a:xfrm>
            <a:off x="1301829" y="3152910"/>
            <a:ext cx="2888155" cy="2607811"/>
          </a:xfrm>
        </p:spPr>
        <p:txBody>
          <a:bodyPr>
            <a:normAutofit/>
          </a:bodyPr>
          <a:lstStyle>
            <a:lvl1pPr>
              <a:defRPr lang="en-US" sz="1600" kern="1200" dirty="0">
                <a:solidFill>
                  <a:schemeClr val="tx2"/>
                </a:solidFill>
                <a:latin typeface="+mj-lt"/>
                <a:ea typeface="+mn-ea"/>
                <a:cs typeface="+mn-cs"/>
              </a:defRPr>
            </a:lvl1pPr>
            <a:lvl2pPr>
              <a:defRPr lang="en-US" sz="1600" kern="1200" dirty="0">
                <a:solidFill>
                  <a:schemeClr val="tx2"/>
                </a:solidFill>
                <a:latin typeface="+mj-lt"/>
                <a:ea typeface="+mn-ea"/>
                <a:cs typeface="+mn-cs"/>
              </a:defRPr>
            </a:lvl2pPr>
            <a:lvl3pPr>
              <a:defRPr lang="en-US" sz="1600" kern="1200" dirty="0">
                <a:solidFill>
                  <a:schemeClr val="tx2"/>
                </a:solidFill>
                <a:latin typeface="+mj-lt"/>
                <a:ea typeface="+mn-ea"/>
                <a:cs typeface="+mn-cs"/>
              </a:defRPr>
            </a:lvl3pPr>
            <a:lvl4pPr>
              <a:defRPr lang="en-US" sz="1600" kern="1200" dirty="0">
                <a:solidFill>
                  <a:schemeClr val="tx2"/>
                </a:solidFill>
                <a:latin typeface="+mj-lt"/>
                <a:ea typeface="+mn-ea"/>
                <a:cs typeface="+mn-cs"/>
              </a:defRPr>
            </a:lvl4pPr>
            <a:lvl5pPr>
              <a:defRPr lang="en-US" sz="1600" kern="1200" dirty="0">
                <a:solidFill>
                  <a:schemeClr val="tx2"/>
                </a:solidFill>
                <a:latin typeface="+mj-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4651922" y="2351313"/>
            <a:ext cx="2888156" cy="68356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4651923" y="3150733"/>
            <a:ext cx="2888155" cy="2607811"/>
          </a:xfrm>
        </p:spPr>
        <p:txBody>
          <a:bodyPr>
            <a:normAutofit/>
          </a:bodyPr>
          <a:lstStyle>
            <a:lvl1pPr>
              <a:defRPr lang="en-US" sz="1600" kern="1200" dirty="0">
                <a:solidFill>
                  <a:schemeClr val="tx2"/>
                </a:solidFill>
                <a:latin typeface="+mj-lt"/>
                <a:ea typeface="+mn-ea"/>
                <a:cs typeface="+mn-cs"/>
              </a:defRPr>
            </a:lvl1pPr>
            <a:lvl2pPr>
              <a:defRPr lang="en-US" sz="1600" kern="1200" dirty="0">
                <a:solidFill>
                  <a:schemeClr val="tx2"/>
                </a:solidFill>
                <a:latin typeface="+mj-lt"/>
                <a:ea typeface="+mn-ea"/>
                <a:cs typeface="+mn-cs"/>
              </a:defRPr>
            </a:lvl2pPr>
            <a:lvl3pPr>
              <a:defRPr lang="en-US" sz="1600" kern="1200" dirty="0">
                <a:solidFill>
                  <a:schemeClr val="tx2"/>
                </a:solidFill>
                <a:latin typeface="+mj-lt"/>
                <a:ea typeface="+mn-ea"/>
                <a:cs typeface="+mn-cs"/>
              </a:defRPr>
            </a:lvl3pPr>
            <a:lvl4pPr>
              <a:defRPr lang="en-US" sz="1600" kern="1200" dirty="0">
                <a:solidFill>
                  <a:schemeClr val="tx2"/>
                </a:solidFill>
                <a:latin typeface="+mj-lt"/>
                <a:ea typeface="+mn-ea"/>
                <a:cs typeface="+mn-cs"/>
              </a:defRPr>
            </a:lvl4pPr>
            <a:lvl5pPr>
              <a:defRPr lang="en-US" sz="1600" kern="1200" dirty="0">
                <a:solidFill>
                  <a:schemeClr val="tx2"/>
                </a:solidFill>
                <a:latin typeface="+mj-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4">
            <a:extLst>
              <a:ext uri="{FF2B5EF4-FFF2-40B4-BE49-F238E27FC236}">
                <a16:creationId xmlns:a16="http://schemas.microsoft.com/office/drawing/2014/main" id="{4F2BCF44-5B58-4008-96D3-D0C4D218812B}"/>
              </a:ext>
            </a:extLst>
          </p:cNvPr>
          <p:cNvSpPr>
            <a:spLocks noGrp="1"/>
          </p:cNvSpPr>
          <p:nvPr>
            <p:ph type="body" sz="quarter" idx="16"/>
          </p:nvPr>
        </p:nvSpPr>
        <p:spPr>
          <a:xfrm>
            <a:off x="8002016" y="2351313"/>
            <a:ext cx="2888156" cy="68356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Content Placeholder 5">
            <a:extLst>
              <a:ext uri="{FF2B5EF4-FFF2-40B4-BE49-F238E27FC236}">
                <a16:creationId xmlns:a16="http://schemas.microsoft.com/office/drawing/2014/main" id="{B61BF555-E826-4753-AE48-390B0774D551}"/>
              </a:ext>
            </a:extLst>
          </p:cNvPr>
          <p:cNvSpPr>
            <a:spLocks noGrp="1"/>
          </p:cNvSpPr>
          <p:nvPr>
            <p:ph sz="quarter" idx="15"/>
          </p:nvPr>
        </p:nvSpPr>
        <p:spPr>
          <a:xfrm>
            <a:off x="8002017" y="3150733"/>
            <a:ext cx="2888155" cy="2607811"/>
          </a:xfrm>
        </p:spPr>
        <p:txBody>
          <a:bodyPr>
            <a:normAutofit/>
          </a:bodyPr>
          <a:lstStyle>
            <a:lvl1pPr>
              <a:defRPr lang="en-US" sz="1600" kern="1200" dirty="0">
                <a:solidFill>
                  <a:schemeClr val="tx2"/>
                </a:solidFill>
                <a:latin typeface="+mj-lt"/>
                <a:ea typeface="+mn-ea"/>
                <a:cs typeface="+mn-cs"/>
              </a:defRPr>
            </a:lvl1pPr>
            <a:lvl2pPr>
              <a:defRPr lang="en-US" sz="1600" kern="1200" dirty="0">
                <a:solidFill>
                  <a:schemeClr val="tx2"/>
                </a:solidFill>
                <a:latin typeface="+mj-lt"/>
                <a:ea typeface="+mn-ea"/>
                <a:cs typeface="+mn-cs"/>
              </a:defRPr>
            </a:lvl2pPr>
            <a:lvl3pPr>
              <a:defRPr lang="en-US" sz="1600" kern="1200" dirty="0">
                <a:solidFill>
                  <a:schemeClr val="tx2"/>
                </a:solidFill>
                <a:latin typeface="+mj-lt"/>
                <a:ea typeface="+mn-ea"/>
                <a:cs typeface="+mn-cs"/>
              </a:defRPr>
            </a:lvl3pPr>
            <a:lvl4pPr>
              <a:defRPr lang="en-US" sz="1600" kern="1200" dirty="0">
                <a:solidFill>
                  <a:schemeClr val="tx2"/>
                </a:solidFill>
                <a:latin typeface="+mj-lt"/>
                <a:ea typeface="+mn-ea"/>
                <a:cs typeface="+mn-cs"/>
              </a:defRPr>
            </a:lvl4pPr>
            <a:lvl5pPr>
              <a:defRPr lang="en-US" sz="1600" kern="1200" dirty="0">
                <a:solidFill>
                  <a:schemeClr val="tx2"/>
                </a:solidFill>
                <a:latin typeface="+mj-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r>
              <a:rPr lang="en-US" dirty="0"/>
              <a:t>2/1/20XX</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2692812400"/>
      </p:ext>
    </p:extLst>
  </p:cSld>
  <p:clrMapOvr>
    <a:masterClrMapping/>
  </p:clrMapOvr>
  <mc:AlternateContent xmlns:mc="http://schemas.openxmlformats.org/markup-compatibility/2006" xmlns:p14="http://schemas.microsoft.com/office/powerpoint/2010/main">
    <mc:Choice Requires="p14">
      <p:transition spd="slow" p14:dur="3400" advTm="3154">
        <p14:reveal/>
      </p:transition>
    </mc:Choice>
    <mc:Fallback xmlns="">
      <p:transition spd="slow" advTm="3154">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F6FC287-13D6-4C3C-99AD-4DC21BC6C0D1}"/>
              </a:ext>
              <a:ext uri="{C183D7F6-B498-43B3-948B-1728B52AA6E4}">
                <adec:decorative xmlns:adec="http://schemas.microsoft.com/office/drawing/2017/decorative" val="1"/>
              </a:ext>
            </a:extLst>
          </p:cNvPr>
          <p:cNvSpPr/>
          <p:nvPr userDrawn="1"/>
        </p:nvSpPr>
        <p:spPr>
          <a:xfrm>
            <a:off x="0" y="0"/>
            <a:ext cx="8153400"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9" name="Rectangle 8">
            <a:extLst>
              <a:ext uri="{FF2B5EF4-FFF2-40B4-BE49-F238E27FC236}">
                <a16:creationId xmlns:a16="http://schemas.microsoft.com/office/drawing/2014/main" id="{C540C0CE-8B55-4CBA-AE06-9ED15632B930}"/>
              </a:ext>
              <a:ext uri="{C183D7F6-B498-43B3-948B-1728B52AA6E4}">
                <adec:decorative xmlns:adec="http://schemas.microsoft.com/office/drawing/2017/decorative" val="1"/>
              </a:ext>
            </a:extLst>
          </p:cNvPr>
          <p:cNvSpPr/>
          <p:nvPr userDrawn="1"/>
        </p:nvSpPr>
        <p:spPr>
          <a:xfrm>
            <a:off x="685800" y="685800"/>
            <a:ext cx="67818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0365F8-0F13-4B54-ADBB-26C1C19B2F39}"/>
              </a:ext>
            </a:extLst>
          </p:cNvPr>
          <p:cNvSpPr>
            <a:spLocks noGrp="1"/>
          </p:cNvSpPr>
          <p:nvPr>
            <p:ph type="title" hasCustomPrompt="1"/>
          </p:nvPr>
        </p:nvSpPr>
        <p:spPr>
          <a:xfrm>
            <a:off x="1317170" y="974829"/>
            <a:ext cx="5600700" cy="919286"/>
          </a:xfrm>
        </p:spPr>
        <p:txBody>
          <a:bodyPr>
            <a:normAutofit/>
          </a:bodyPr>
          <a:lstStyle>
            <a:lvl1pPr algn="ctr">
              <a:lnSpc>
                <a:spcPct val="100000"/>
              </a:lnSpc>
              <a:spcBef>
                <a:spcPts val="1000"/>
              </a:spcBef>
              <a:defRPr sz="3600" spc="300" baseline="0"/>
            </a:lvl1pPr>
          </a:lstStyle>
          <a:p>
            <a:r>
              <a:rPr lang="en-US" dirty="0"/>
              <a:t>CLICK TO EDIT MASTER TITLE STYLE</a:t>
            </a:r>
          </a:p>
        </p:txBody>
      </p:sp>
      <p:sp>
        <p:nvSpPr>
          <p:cNvPr id="4" name="Footer Placeholder 3">
            <a:extLst>
              <a:ext uri="{FF2B5EF4-FFF2-40B4-BE49-F238E27FC236}">
                <a16:creationId xmlns:a16="http://schemas.microsoft.com/office/drawing/2014/main" id="{40A44241-B30F-442D-BC0D-A638FB347693}"/>
              </a:ext>
            </a:extLst>
          </p:cNvPr>
          <p:cNvSpPr>
            <a:spLocks noGrp="1"/>
          </p:cNvSpPr>
          <p:nvPr>
            <p:ph type="ftr" sz="quarter" idx="11"/>
          </p:nvPr>
        </p:nvSpPr>
        <p:spPr/>
        <p:txBody>
          <a:bodyPr/>
          <a:lstStyle/>
          <a:p>
            <a:r>
              <a:rPr lang="en-US" dirty="0"/>
              <a:t>Sample Footer Text</a:t>
            </a:r>
          </a:p>
        </p:txBody>
      </p:sp>
      <p:sp>
        <p:nvSpPr>
          <p:cNvPr id="14" name="Text Placeholder 13">
            <a:extLst>
              <a:ext uri="{FF2B5EF4-FFF2-40B4-BE49-F238E27FC236}">
                <a16:creationId xmlns:a16="http://schemas.microsoft.com/office/drawing/2014/main" id="{DA9E4BC6-069A-4142-84EF-9F8AAB5D64B3}"/>
              </a:ext>
            </a:extLst>
          </p:cNvPr>
          <p:cNvSpPr>
            <a:spLocks noGrp="1"/>
          </p:cNvSpPr>
          <p:nvPr>
            <p:ph type="body" sz="quarter" idx="16"/>
          </p:nvPr>
        </p:nvSpPr>
        <p:spPr>
          <a:xfrm>
            <a:off x="1309853" y="2135939"/>
            <a:ext cx="5600700" cy="3747232"/>
          </a:xfrm>
        </p:spPr>
        <p:txBody>
          <a:bodyPr/>
          <a:lstStyle>
            <a:lvl1pPr marL="0" indent="0">
              <a:buNone/>
              <a:defRPr lang="en-US" sz="2000" kern="1200" dirty="0" smtClean="0">
                <a:solidFill>
                  <a:schemeClr val="tx2"/>
                </a:solidFill>
                <a:latin typeface="+mj-lt"/>
                <a:ea typeface="+mn-ea"/>
                <a:cs typeface="+mn-cs"/>
              </a:defRPr>
            </a:lvl1pPr>
            <a:lvl2pPr marL="0" indent="0">
              <a:defRPr/>
            </a:lvl2pPr>
          </a:lstStyle>
          <a:p>
            <a:pPr lvl="0"/>
            <a:r>
              <a:rPr lang="en-US" dirty="0"/>
              <a:t>Click to edit Master text styles</a:t>
            </a:r>
          </a:p>
          <a:p>
            <a:pPr lvl="1"/>
            <a:endParaRPr lang="en-US" dirty="0"/>
          </a:p>
        </p:txBody>
      </p:sp>
      <p:sp>
        <p:nvSpPr>
          <p:cNvPr id="15" name="Picture Placeholder 14">
            <a:extLst>
              <a:ext uri="{FF2B5EF4-FFF2-40B4-BE49-F238E27FC236}">
                <a16:creationId xmlns:a16="http://schemas.microsoft.com/office/drawing/2014/main" id="{8D3C0F9A-7C3B-499A-93CA-2E4EADF03B29}"/>
              </a:ext>
            </a:extLst>
          </p:cNvPr>
          <p:cNvSpPr>
            <a:spLocks noGrp="1"/>
          </p:cNvSpPr>
          <p:nvPr>
            <p:ph type="pic" sz="quarter" idx="13"/>
          </p:nvPr>
        </p:nvSpPr>
        <p:spPr>
          <a:xfrm>
            <a:off x="8839200" y="685800"/>
            <a:ext cx="2667000" cy="2400300"/>
          </a:xfrm>
        </p:spPr>
        <p:txBody>
          <a:bodyPr/>
          <a:lstStyle/>
          <a:p>
            <a:endParaRPr lang="en-US" dirty="0"/>
          </a:p>
        </p:txBody>
      </p:sp>
      <p:sp>
        <p:nvSpPr>
          <p:cNvPr id="24" name="Picture Placeholder 14">
            <a:extLst>
              <a:ext uri="{FF2B5EF4-FFF2-40B4-BE49-F238E27FC236}">
                <a16:creationId xmlns:a16="http://schemas.microsoft.com/office/drawing/2014/main" id="{D9B38155-012A-4A0C-9324-88206D0D0237}"/>
              </a:ext>
            </a:extLst>
          </p:cNvPr>
          <p:cNvSpPr>
            <a:spLocks noGrp="1"/>
          </p:cNvSpPr>
          <p:nvPr>
            <p:ph type="pic" sz="quarter" idx="14"/>
          </p:nvPr>
        </p:nvSpPr>
        <p:spPr>
          <a:xfrm>
            <a:off x="8839200" y="3726638"/>
            <a:ext cx="2667000" cy="2445558"/>
          </a:xfrm>
        </p:spPr>
        <p:txBody>
          <a:bodyPr/>
          <a:lstStyle/>
          <a:p>
            <a:endParaRPr lang="en-US" dirty="0"/>
          </a:p>
        </p:txBody>
      </p:sp>
      <p:sp>
        <p:nvSpPr>
          <p:cNvPr id="3" name="Date Placeholder 2">
            <a:extLst>
              <a:ext uri="{FF2B5EF4-FFF2-40B4-BE49-F238E27FC236}">
                <a16:creationId xmlns:a16="http://schemas.microsoft.com/office/drawing/2014/main" id="{C48EE059-FB54-4749-99E9-807468BE576B}"/>
              </a:ext>
            </a:extLst>
          </p:cNvPr>
          <p:cNvSpPr>
            <a:spLocks noGrp="1"/>
          </p:cNvSpPr>
          <p:nvPr>
            <p:ph type="dt" sz="half" idx="10"/>
          </p:nvPr>
        </p:nvSpPr>
        <p:spPr/>
        <p:txBody>
          <a:bodyPr/>
          <a:lstStyle/>
          <a:p>
            <a:r>
              <a:rPr lang="en-US" dirty="0"/>
              <a:t>2/1/20XX</a:t>
            </a:r>
          </a:p>
        </p:txBody>
      </p:sp>
      <p:sp>
        <p:nvSpPr>
          <p:cNvPr id="5" name="Slide Number Placeholder 4">
            <a:extLst>
              <a:ext uri="{FF2B5EF4-FFF2-40B4-BE49-F238E27FC236}">
                <a16:creationId xmlns:a16="http://schemas.microsoft.com/office/drawing/2014/main" id="{05293729-0F2C-46AB-BA76-EE7680E79E6D}"/>
              </a:ext>
            </a:extLst>
          </p:cNvPr>
          <p:cNvSpPr>
            <a:spLocks noGrp="1"/>
          </p:cNvSpPr>
          <p:nvPr>
            <p:ph type="sldNum" sz="quarter" idx="12"/>
          </p:nvPr>
        </p:nvSpPr>
        <p:spPr/>
        <p:txBody>
          <a:bodyPr/>
          <a:lstStyle/>
          <a:p>
            <a:fld id="{F8E28480-1C08-4458-AD97-0283E6FFD09D}" type="slidenum">
              <a:rPr lang="en-US" smtClean="0"/>
              <a:pPr/>
              <a:t>‹#›</a:t>
            </a:fld>
            <a:endParaRPr lang="en-US" dirty="0"/>
          </a:p>
        </p:txBody>
      </p:sp>
    </p:spTree>
    <p:extLst>
      <p:ext uri="{BB962C8B-B14F-4D97-AF65-F5344CB8AC3E}">
        <p14:creationId xmlns:p14="http://schemas.microsoft.com/office/powerpoint/2010/main" val="4261771872"/>
      </p:ext>
    </p:extLst>
  </p:cSld>
  <p:clrMapOvr>
    <a:masterClrMapping/>
  </p:clrMapOvr>
  <mc:AlternateContent xmlns:mc="http://schemas.openxmlformats.org/markup-compatibility/2006" xmlns:p14="http://schemas.microsoft.com/office/powerpoint/2010/main">
    <mc:Choice Requires="p14">
      <p:transition spd="slow" p14:dur="3400" advTm="3154">
        <p14:reveal/>
      </p:transition>
    </mc:Choice>
    <mc:Fallback xmlns="">
      <p:transition spd="slow" advTm="3154">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B0C0AD0-C0C6-4753-98B3-7372479C8DB5}"/>
              </a:ext>
              <a:ext uri="{C183D7F6-B498-43B3-948B-1728B52AA6E4}">
                <adec:decorative xmlns:adec="http://schemas.microsoft.com/office/drawing/2017/decorative" val="1"/>
              </a:ext>
            </a:extLst>
          </p:cNvPr>
          <p:cNvSpPr/>
          <p:nvPr userDrawn="1"/>
        </p:nvSpPr>
        <p:spPr>
          <a:xfrm>
            <a:off x="7467600" y="685800"/>
            <a:ext cx="4038600" cy="54864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FD5A13-435A-49E7-ACBD-C522443F9163}"/>
              </a:ext>
            </a:extLst>
          </p:cNvPr>
          <p:cNvSpPr>
            <a:spLocks noGrp="1"/>
          </p:cNvSpPr>
          <p:nvPr>
            <p:ph type="title" hasCustomPrompt="1"/>
          </p:nvPr>
        </p:nvSpPr>
        <p:spPr>
          <a:xfrm>
            <a:off x="7858124" y="1112837"/>
            <a:ext cx="3221037" cy="2011362"/>
          </a:xfrm>
        </p:spPr>
        <p:txBody>
          <a:bodyPr>
            <a:noAutofit/>
          </a:bodyPr>
          <a:lstStyle>
            <a:lvl1pPr algn="ctr">
              <a:lnSpc>
                <a:spcPct val="125000"/>
              </a:lnSpc>
              <a:spcBef>
                <a:spcPts val="1000"/>
              </a:spcBef>
              <a:spcAft>
                <a:spcPts val="1200"/>
              </a:spcAft>
              <a:defRPr sz="3200" spc="300" baseline="0">
                <a:solidFill>
                  <a:schemeClr val="bg1"/>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83B3BE5E-E2B2-4C08-9DF1-D0BBD2556DA6}"/>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15" name="Picture Placeholder 14">
            <a:extLst>
              <a:ext uri="{FF2B5EF4-FFF2-40B4-BE49-F238E27FC236}">
                <a16:creationId xmlns:a16="http://schemas.microsoft.com/office/drawing/2014/main" id="{66849A51-7BB5-4AC4-9826-3E40239DDC95}"/>
              </a:ext>
            </a:extLst>
          </p:cNvPr>
          <p:cNvSpPr>
            <a:spLocks noGrp="1"/>
          </p:cNvSpPr>
          <p:nvPr>
            <p:ph type="pic" sz="quarter" idx="13"/>
          </p:nvPr>
        </p:nvSpPr>
        <p:spPr>
          <a:xfrm>
            <a:off x="0" y="0"/>
            <a:ext cx="6781800" cy="6858000"/>
          </a:xfrm>
          <a:solidFill>
            <a:schemeClr val="tx2"/>
          </a:solidFill>
        </p:spPr>
        <p:txBody>
          <a:bodyPr/>
          <a:lstStyle/>
          <a:p>
            <a:endParaRPr lang="en-US" dirty="0"/>
          </a:p>
        </p:txBody>
      </p:sp>
      <p:sp>
        <p:nvSpPr>
          <p:cNvPr id="13" name="Text Placeholder 12">
            <a:extLst>
              <a:ext uri="{FF2B5EF4-FFF2-40B4-BE49-F238E27FC236}">
                <a16:creationId xmlns:a16="http://schemas.microsoft.com/office/drawing/2014/main" id="{D61D3ED1-1003-44C1-AEAC-7217554CAB77}"/>
              </a:ext>
            </a:extLst>
          </p:cNvPr>
          <p:cNvSpPr>
            <a:spLocks noGrp="1"/>
          </p:cNvSpPr>
          <p:nvPr>
            <p:ph type="body" sz="quarter" idx="15"/>
          </p:nvPr>
        </p:nvSpPr>
        <p:spPr>
          <a:xfrm>
            <a:off x="7895432" y="3429000"/>
            <a:ext cx="3221037" cy="2316163"/>
          </a:xfrm>
        </p:spPr>
        <p:txBody>
          <a:bodyPr/>
          <a:lstStyle>
            <a:lvl1pPr algn="ctr">
              <a:buNone/>
              <a:defRPr lang="en-US" sz="2000" i="1" kern="1200" dirty="0" smtClean="0">
                <a:solidFill>
                  <a:schemeClr val="bg1"/>
                </a:solidFill>
                <a:latin typeface="+mj-lt"/>
                <a:ea typeface="+mn-ea"/>
                <a:cs typeface="+mn-cs"/>
              </a:defRPr>
            </a:lvl1pPr>
            <a:lvl2pPr>
              <a:defRPr lang="en-US" sz="2000" i="1" kern="1200" dirty="0" smtClean="0">
                <a:solidFill>
                  <a:schemeClr val="bg1"/>
                </a:solidFill>
                <a:latin typeface="+mj-lt"/>
                <a:ea typeface="+mn-ea"/>
                <a:cs typeface="+mn-cs"/>
              </a:defRPr>
            </a:lvl2pPr>
            <a:lvl3pPr>
              <a:defRPr lang="en-US" sz="2000" i="1" kern="1200" dirty="0" smtClean="0">
                <a:solidFill>
                  <a:schemeClr val="bg1"/>
                </a:solidFill>
                <a:latin typeface="+mj-lt"/>
                <a:ea typeface="+mn-ea"/>
                <a:cs typeface="+mn-cs"/>
              </a:defRPr>
            </a:lvl3pPr>
            <a:lvl4pPr>
              <a:defRPr lang="en-US" sz="2000" i="1" kern="1200" dirty="0" smtClean="0">
                <a:solidFill>
                  <a:schemeClr val="bg1"/>
                </a:solidFill>
                <a:latin typeface="+mj-lt"/>
                <a:ea typeface="+mn-ea"/>
                <a:cs typeface="+mn-cs"/>
              </a:defRPr>
            </a:lvl4pPr>
            <a:lvl5pPr>
              <a:defRPr lang="en-US" sz="2000" i="1" kern="1200" dirty="0">
                <a:solidFill>
                  <a:schemeClr val="bg1"/>
                </a:solidFill>
                <a:latin typeface="+mj-lt"/>
                <a:ea typeface="+mn-ea"/>
                <a:cs typeface="+mn-cs"/>
              </a:defRPr>
            </a:lvl5pPr>
          </a:lstStyle>
          <a:p>
            <a:pPr lvl="0"/>
            <a:r>
              <a:rPr lang="en-US" dirty="0"/>
              <a:t>Click to edit Master text styles</a:t>
            </a:r>
          </a:p>
        </p:txBody>
      </p:sp>
      <p:sp>
        <p:nvSpPr>
          <p:cNvPr id="3" name="Date Placeholder 2">
            <a:extLst>
              <a:ext uri="{FF2B5EF4-FFF2-40B4-BE49-F238E27FC236}">
                <a16:creationId xmlns:a16="http://schemas.microsoft.com/office/drawing/2014/main" id="{C2E19391-DDEC-44D3-81A7-253A8C2CCA7B}"/>
              </a:ext>
            </a:extLst>
          </p:cNvPr>
          <p:cNvSpPr>
            <a:spLocks noGrp="1"/>
          </p:cNvSpPr>
          <p:nvPr>
            <p:ph type="dt" sz="half" idx="10"/>
          </p:nvPr>
        </p:nvSpPr>
        <p:spPr/>
        <p:txBody>
          <a:bodyPr/>
          <a:lstStyle/>
          <a:p>
            <a:r>
              <a:rPr lang="en-US" dirty="0"/>
              <a:t>2/1/20XX</a:t>
            </a:r>
          </a:p>
        </p:txBody>
      </p:sp>
      <p:sp>
        <p:nvSpPr>
          <p:cNvPr id="5" name="Slide Number Placeholder 4">
            <a:extLst>
              <a:ext uri="{FF2B5EF4-FFF2-40B4-BE49-F238E27FC236}">
                <a16:creationId xmlns:a16="http://schemas.microsoft.com/office/drawing/2014/main" id="{21DE78C5-C86D-404C-886C-9B28A5B596E9}"/>
              </a:ext>
            </a:extLst>
          </p:cNvPr>
          <p:cNvSpPr>
            <a:spLocks noGrp="1"/>
          </p:cNvSpPr>
          <p:nvPr>
            <p:ph type="sldNum" sz="quarter" idx="12"/>
          </p:nvPr>
        </p:nvSpPr>
        <p:spPr/>
        <p:txBody>
          <a:bodyPr/>
          <a:lstStyle/>
          <a:p>
            <a:fld id="{F8E28480-1C08-4458-AD97-0283E6FFD09D}" type="slidenum">
              <a:rPr lang="en-US" smtClean="0"/>
              <a:pPr/>
              <a:t>‹#›</a:t>
            </a:fld>
            <a:endParaRPr lang="en-US" dirty="0"/>
          </a:p>
        </p:txBody>
      </p:sp>
    </p:spTree>
    <p:extLst>
      <p:ext uri="{BB962C8B-B14F-4D97-AF65-F5344CB8AC3E}">
        <p14:creationId xmlns:p14="http://schemas.microsoft.com/office/powerpoint/2010/main" val="1890697614"/>
      </p:ext>
    </p:extLst>
  </p:cSld>
  <p:clrMapOvr>
    <a:masterClrMapping/>
  </p:clrMapOvr>
  <mc:AlternateContent xmlns:mc="http://schemas.openxmlformats.org/markup-compatibility/2006" xmlns:p14="http://schemas.microsoft.com/office/powerpoint/2010/main">
    <mc:Choice Requires="p14">
      <p:transition spd="slow" p14:dur="3400" advTm="3154">
        <p14:reveal/>
      </p:transition>
    </mc:Choice>
    <mc:Fallback xmlns="">
      <p:transition spd="slow" advTm="3154">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EAC5E60-7529-465B-AC10-15DD9E06E52A}"/>
              </a:ext>
              <a:ext uri="{C183D7F6-B498-43B3-948B-1728B52AA6E4}">
                <adec:decorative xmlns:adec="http://schemas.microsoft.com/office/drawing/2017/decorative" val="1"/>
              </a:ext>
            </a:extLst>
          </p:cNvPr>
          <p:cNvSpPr/>
          <p:nvPr userDrawn="1"/>
        </p:nvSpPr>
        <p:spPr>
          <a:xfrm>
            <a:off x="4076700" y="685798"/>
            <a:ext cx="4076700" cy="5486401"/>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10D7284-A2BA-4058-81B8-8C194183AAD2}"/>
              </a:ext>
            </a:extLst>
          </p:cNvPr>
          <p:cNvSpPr>
            <a:spLocks noGrp="1"/>
          </p:cNvSpPr>
          <p:nvPr>
            <p:ph type="title" hasCustomPrompt="1"/>
          </p:nvPr>
        </p:nvSpPr>
        <p:spPr>
          <a:xfrm>
            <a:off x="4640239" y="904683"/>
            <a:ext cx="3043238" cy="1128258"/>
          </a:xfrm>
        </p:spPr>
        <p:txBody>
          <a:bodyPr anchor="b">
            <a:normAutofit/>
          </a:bodyPr>
          <a:lstStyle>
            <a:lvl1pPr algn="ctr">
              <a:defRPr sz="2800" spc="300" baseline="0"/>
            </a:lvl1pPr>
          </a:lstStyle>
          <a:p>
            <a:r>
              <a:rPr lang="en-US" dirty="0"/>
              <a:t>CLICK TO EDIT MASTER TITLE STYLE</a:t>
            </a:r>
          </a:p>
        </p:txBody>
      </p:sp>
      <p:sp>
        <p:nvSpPr>
          <p:cNvPr id="13" name="Picture Placeholder 12">
            <a:extLst>
              <a:ext uri="{FF2B5EF4-FFF2-40B4-BE49-F238E27FC236}">
                <a16:creationId xmlns:a16="http://schemas.microsoft.com/office/drawing/2014/main" id="{DCF980BD-6E88-4DED-B8BA-A6D71F26BAF4}"/>
              </a:ext>
            </a:extLst>
          </p:cNvPr>
          <p:cNvSpPr>
            <a:spLocks noGrp="1"/>
          </p:cNvSpPr>
          <p:nvPr>
            <p:ph type="pic" sz="quarter" idx="13"/>
          </p:nvPr>
        </p:nvSpPr>
        <p:spPr>
          <a:xfrm>
            <a:off x="0" y="0"/>
            <a:ext cx="3390900" cy="6858000"/>
          </a:xfrm>
        </p:spPr>
        <p:txBody>
          <a:bodyPr/>
          <a:lstStyle/>
          <a:p>
            <a:endParaRPr lang="en-US" dirty="0"/>
          </a:p>
        </p:txBody>
      </p:sp>
      <p:sp>
        <p:nvSpPr>
          <p:cNvPr id="4" name="Footer Placeholder 3">
            <a:extLst>
              <a:ext uri="{FF2B5EF4-FFF2-40B4-BE49-F238E27FC236}">
                <a16:creationId xmlns:a16="http://schemas.microsoft.com/office/drawing/2014/main" id="{066C855D-F8E6-4A14-9A2C-B840BF785374}"/>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17" name="Text Placeholder 16">
            <a:extLst>
              <a:ext uri="{FF2B5EF4-FFF2-40B4-BE49-F238E27FC236}">
                <a16:creationId xmlns:a16="http://schemas.microsoft.com/office/drawing/2014/main" id="{39EBCF59-A32E-4C9E-A6EE-03339289924B}"/>
              </a:ext>
            </a:extLst>
          </p:cNvPr>
          <p:cNvSpPr>
            <a:spLocks noGrp="1"/>
          </p:cNvSpPr>
          <p:nvPr>
            <p:ph type="body" sz="quarter" idx="16"/>
          </p:nvPr>
        </p:nvSpPr>
        <p:spPr>
          <a:xfrm>
            <a:off x="4640238" y="2290117"/>
            <a:ext cx="3043238" cy="3442290"/>
          </a:xfrm>
        </p:spPr>
        <p:txBody>
          <a:bodyPr/>
          <a:lstStyle>
            <a:lvl1pPr algn="ctr">
              <a:buNone/>
              <a:defRPr lang="en-US" sz="2000" kern="1200" dirty="0" smtClean="0">
                <a:solidFill>
                  <a:schemeClr val="tx2"/>
                </a:solidFill>
                <a:latin typeface="+mj-lt"/>
                <a:ea typeface="+mn-ea"/>
                <a:cs typeface="+mn-cs"/>
              </a:defRPr>
            </a:lvl1pPr>
          </a:lstStyle>
          <a:p>
            <a:pPr lvl="0"/>
            <a:r>
              <a:rPr lang="en-US" dirty="0"/>
              <a:t>Click to edit Master text styles</a:t>
            </a:r>
          </a:p>
        </p:txBody>
      </p:sp>
      <p:sp>
        <p:nvSpPr>
          <p:cNvPr id="14" name="Picture Placeholder 12">
            <a:extLst>
              <a:ext uri="{FF2B5EF4-FFF2-40B4-BE49-F238E27FC236}">
                <a16:creationId xmlns:a16="http://schemas.microsoft.com/office/drawing/2014/main" id="{2D5F265C-D250-4B74-9361-166CBD595ED2}"/>
              </a:ext>
            </a:extLst>
          </p:cNvPr>
          <p:cNvSpPr>
            <a:spLocks noGrp="1"/>
          </p:cNvSpPr>
          <p:nvPr>
            <p:ph type="pic" sz="quarter" idx="14"/>
          </p:nvPr>
        </p:nvSpPr>
        <p:spPr>
          <a:xfrm>
            <a:off x="8801100" y="0"/>
            <a:ext cx="3390900" cy="6858000"/>
          </a:xfrm>
        </p:spPr>
        <p:txBody>
          <a:bodyPr/>
          <a:lstStyle/>
          <a:p>
            <a:endParaRPr lang="en-US" dirty="0"/>
          </a:p>
        </p:txBody>
      </p:sp>
      <p:sp>
        <p:nvSpPr>
          <p:cNvPr id="3" name="Date Placeholder 2">
            <a:extLst>
              <a:ext uri="{FF2B5EF4-FFF2-40B4-BE49-F238E27FC236}">
                <a16:creationId xmlns:a16="http://schemas.microsoft.com/office/drawing/2014/main" id="{4B9CD27E-A7F2-4ABE-ACD4-27BF0183A80F}"/>
              </a:ext>
            </a:extLst>
          </p:cNvPr>
          <p:cNvSpPr>
            <a:spLocks noGrp="1"/>
          </p:cNvSpPr>
          <p:nvPr>
            <p:ph type="dt" sz="half" idx="10"/>
          </p:nvPr>
        </p:nvSpPr>
        <p:spPr/>
        <p:txBody>
          <a:bodyPr/>
          <a:lstStyle>
            <a:lvl1pPr>
              <a:defRPr>
                <a:solidFill>
                  <a:schemeClr val="bg1"/>
                </a:solidFill>
                <a:effectLst>
                  <a:outerShdw blurRad="38100" dist="38100" dir="2700000" algn="tl">
                    <a:srgbClr val="000000">
                      <a:alpha val="43137"/>
                    </a:srgbClr>
                  </a:outerShdw>
                </a:effectLst>
              </a:defRPr>
            </a:lvl1pPr>
          </a:lstStyle>
          <a:p>
            <a:r>
              <a:rPr lang="en-US" dirty="0"/>
              <a:t>2/1/20XX</a:t>
            </a:r>
          </a:p>
        </p:txBody>
      </p:sp>
      <p:sp>
        <p:nvSpPr>
          <p:cNvPr id="5" name="Slide Number Placeholder 4">
            <a:extLst>
              <a:ext uri="{FF2B5EF4-FFF2-40B4-BE49-F238E27FC236}">
                <a16:creationId xmlns:a16="http://schemas.microsoft.com/office/drawing/2014/main" id="{BC11E480-83AE-40D7-B187-635F5737B30E}"/>
              </a:ext>
            </a:extLst>
          </p:cNvPr>
          <p:cNvSpPr>
            <a:spLocks noGrp="1"/>
          </p:cNvSpPr>
          <p:nvPr>
            <p:ph type="sldNum" sz="quarter" idx="12"/>
          </p:nvPr>
        </p:nvSpPr>
        <p:spPr/>
        <p:txBody>
          <a:bodyPr/>
          <a:lstStyle>
            <a:lvl1pPr>
              <a:defRPr>
                <a:solidFill>
                  <a:schemeClr val="bg1"/>
                </a:solidFill>
              </a:defRPr>
            </a:lvl1pPr>
          </a:lstStyle>
          <a:p>
            <a:fld id="{F8E28480-1C08-4458-AD97-0283E6FFD09D}" type="slidenum">
              <a:rPr lang="en-US" smtClean="0"/>
              <a:pPr/>
              <a:t>‹#›</a:t>
            </a:fld>
            <a:endParaRPr lang="en-US" dirty="0">
              <a:solidFill>
                <a:schemeClr val="bg1"/>
              </a:solidFill>
            </a:endParaRPr>
          </a:p>
        </p:txBody>
      </p:sp>
    </p:spTree>
    <p:extLst>
      <p:ext uri="{BB962C8B-B14F-4D97-AF65-F5344CB8AC3E}">
        <p14:creationId xmlns:p14="http://schemas.microsoft.com/office/powerpoint/2010/main" val="640829136"/>
      </p:ext>
    </p:extLst>
  </p:cSld>
  <p:clrMapOvr>
    <a:masterClrMapping/>
  </p:clrMapOvr>
  <mc:AlternateContent xmlns:mc="http://schemas.openxmlformats.org/markup-compatibility/2006" xmlns:p14="http://schemas.microsoft.com/office/powerpoint/2010/main">
    <mc:Choice Requires="p14">
      <p:transition spd="slow" p14:dur="3400" advTm="3154">
        <p14:reveal/>
      </p:transition>
    </mc:Choice>
    <mc:Fallback xmlns="">
      <p:transition spd="slow" advTm="3154">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F0E8C4-F22F-4115-BFF9-731C089BD7B0}"/>
              </a:ext>
              <a:ext uri="{C183D7F6-B498-43B3-948B-1728B52AA6E4}">
                <adec:decorative xmlns:adec="http://schemas.microsoft.com/office/drawing/2017/decorative" val="1"/>
              </a:ext>
            </a:extLst>
          </p:cNvPr>
          <p:cNvSpPr/>
          <p:nvPr userDrawn="1"/>
        </p:nvSpPr>
        <p:spPr>
          <a:xfrm>
            <a:off x="0" y="0"/>
            <a:ext cx="8153400"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7" name="Rectangle 16">
            <a:extLst>
              <a:ext uri="{FF2B5EF4-FFF2-40B4-BE49-F238E27FC236}">
                <a16:creationId xmlns:a16="http://schemas.microsoft.com/office/drawing/2014/main" id="{D082772B-9710-45A8-9D16-12613E7BD4D4}"/>
              </a:ext>
              <a:ext uri="{C183D7F6-B498-43B3-948B-1728B52AA6E4}">
                <adec:decorative xmlns:adec="http://schemas.microsoft.com/office/drawing/2017/decorative" val="1"/>
              </a:ext>
            </a:extLst>
          </p:cNvPr>
          <p:cNvSpPr/>
          <p:nvPr userDrawn="1"/>
        </p:nvSpPr>
        <p:spPr>
          <a:xfrm>
            <a:off x="685800" y="685800"/>
            <a:ext cx="67818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652A839-69EA-494F-A4E7-B066C09CF24A}"/>
              </a:ext>
            </a:extLst>
          </p:cNvPr>
          <p:cNvSpPr>
            <a:spLocks noGrp="1"/>
          </p:cNvSpPr>
          <p:nvPr>
            <p:ph type="title" hasCustomPrompt="1"/>
          </p:nvPr>
        </p:nvSpPr>
        <p:spPr>
          <a:xfrm>
            <a:off x="1274064" y="964889"/>
            <a:ext cx="5605272" cy="914400"/>
          </a:xfrm>
        </p:spPr>
        <p:txBody>
          <a:bodyPr>
            <a:noAutofit/>
          </a:bodyPr>
          <a:lstStyle>
            <a:lvl1pPr marL="228600" indent="-228600" algn="ctr">
              <a:lnSpc>
                <a:spcPct val="100000"/>
              </a:lnSpc>
              <a:spcBef>
                <a:spcPts val="1000"/>
              </a:spcBef>
              <a:defRPr sz="3200" spc="300" baseline="0"/>
            </a:lvl1pPr>
          </a:lstStyle>
          <a:p>
            <a:r>
              <a:rPr lang="en-US" dirty="0"/>
              <a:t>CLICK TO EDIT MASTER TITLE STYLE</a:t>
            </a:r>
          </a:p>
        </p:txBody>
      </p:sp>
      <p:sp>
        <p:nvSpPr>
          <p:cNvPr id="16" name="Footer Placeholder 3">
            <a:extLst>
              <a:ext uri="{FF2B5EF4-FFF2-40B4-BE49-F238E27FC236}">
                <a16:creationId xmlns:a16="http://schemas.microsoft.com/office/drawing/2014/main" id="{2289EB81-6F63-41FF-8B72-E2D82EB50E07}"/>
              </a:ext>
            </a:extLst>
          </p:cNvPr>
          <p:cNvSpPr>
            <a:spLocks noGrp="1"/>
          </p:cNvSpPr>
          <p:nvPr>
            <p:ph type="ftr" sz="quarter" idx="15"/>
          </p:nvPr>
        </p:nvSpPr>
        <p:spPr>
          <a:xfrm rot="5400000">
            <a:off x="-1708136" y="3223750"/>
            <a:ext cx="4114800" cy="410501"/>
          </a:xfrm>
        </p:spPr>
        <p:txBody>
          <a:bodyPr/>
          <a:lstStyle/>
          <a:p>
            <a:r>
              <a:rPr lang="en-US" dirty="0"/>
              <a:t>Sample Footer Text</a:t>
            </a:r>
          </a:p>
        </p:txBody>
      </p:sp>
      <p:sp>
        <p:nvSpPr>
          <p:cNvPr id="10" name="Text Placeholder 9">
            <a:extLst>
              <a:ext uri="{FF2B5EF4-FFF2-40B4-BE49-F238E27FC236}">
                <a16:creationId xmlns:a16="http://schemas.microsoft.com/office/drawing/2014/main" id="{F2D898A5-86F4-4520-A618-C1CE7FCC1E94}"/>
              </a:ext>
            </a:extLst>
          </p:cNvPr>
          <p:cNvSpPr>
            <a:spLocks noGrp="1"/>
          </p:cNvSpPr>
          <p:nvPr>
            <p:ph type="body" sz="quarter" idx="13"/>
          </p:nvPr>
        </p:nvSpPr>
        <p:spPr>
          <a:xfrm>
            <a:off x="1309853" y="2135829"/>
            <a:ext cx="5600700" cy="3642347"/>
          </a:xfrm>
        </p:spPr>
        <p:txBody>
          <a:bodyPr/>
          <a:lstStyle>
            <a:lvl1pPr marL="0" indent="0">
              <a:buNone/>
              <a:defRPr lang="en-US" sz="2000" kern="1200" dirty="0" smtClean="0">
                <a:solidFill>
                  <a:schemeClr val="tx2">
                    <a:lumMod val="90000"/>
                  </a:schemeClr>
                </a:solidFill>
                <a:latin typeface="+mj-lt"/>
                <a:ea typeface="+mn-ea"/>
                <a:cs typeface="+mn-cs"/>
              </a:defRPr>
            </a:lvl1pPr>
            <a:lvl2pPr>
              <a:defRPr lang="en-US" sz="2000" kern="1200" dirty="0" smtClean="0">
                <a:solidFill>
                  <a:schemeClr val="tx2">
                    <a:lumMod val="90000"/>
                  </a:schemeClr>
                </a:solidFill>
                <a:latin typeface="+mj-lt"/>
                <a:ea typeface="+mn-ea"/>
                <a:cs typeface="+mn-cs"/>
              </a:defRPr>
            </a:lvl2pPr>
            <a:lvl3pPr>
              <a:defRPr lang="en-US" sz="2000" kern="1200" dirty="0" smtClean="0">
                <a:solidFill>
                  <a:schemeClr val="tx2">
                    <a:lumMod val="90000"/>
                  </a:schemeClr>
                </a:solidFill>
                <a:latin typeface="+mj-lt"/>
                <a:ea typeface="+mn-ea"/>
                <a:cs typeface="+mn-cs"/>
              </a:defRPr>
            </a:lvl3pPr>
            <a:lvl4pPr>
              <a:defRPr lang="en-US" sz="2000" kern="1200" dirty="0" smtClean="0">
                <a:solidFill>
                  <a:schemeClr val="tx2">
                    <a:lumMod val="90000"/>
                  </a:schemeClr>
                </a:solidFill>
                <a:latin typeface="+mj-lt"/>
                <a:ea typeface="+mn-ea"/>
                <a:cs typeface="+mn-cs"/>
              </a:defRPr>
            </a:lvl4pPr>
            <a:lvl5pPr>
              <a:defRPr lang="en-US" sz="2000" kern="1200" dirty="0">
                <a:solidFill>
                  <a:schemeClr val="tx2">
                    <a:lumMod val="90000"/>
                  </a:schemeClr>
                </a:solidFill>
                <a:latin typeface="+mj-lt"/>
                <a:ea typeface="+mn-ea"/>
                <a:cs typeface="+mn-cs"/>
              </a:defRPr>
            </a:lvl5pPr>
          </a:lstStyle>
          <a:p>
            <a:pPr lvl="0"/>
            <a:r>
              <a:rPr lang="en-US" dirty="0"/>
              <a:t>Click to edit Master text styles</a:t>
            </a:r>
          </a:p>
        </p:txBody>
      </p:sp>
      <p:sp>
        <p:nvSpPr>
          <p:cNvPr id="13" name="Picture Placeholder 12">
            <a:extLst>
              <a:ext uri="{FF2B5EF4-FFF2-40B4-BE49-F238E27FC236}">
                <a16:creationId xmlns:a16="http://schemas.microsoft.com/office/drawing/2014/main" id="{2D8262DD-38B7-432E-838E-874DEB156E0D}"/>
              </a:ext>
            </a:extLst>
          </p:cNvPr>
          <p:cNvSpPr>
            <a:spLocks noGrp="1"/>
          </p:cNvSpPr>
          <p:nvPr>
            <p:ph type="pic" sz="quarter" idx="10"/>
          </p:nvPr>
        </p:nvSpPr>
        <p:spPr>
          <a:xfrm>
            <a:off x="8839200" y="685800"/>
            <a:ext cx="2667000" cy="2400300"/>
          </a:xfrm>
        </p:spPr>
        <p:txBody>
          <a:bodyPr/>
          <a:lstStyle/>
          <a:p>
            <a:endParaRPr lang="en-US" dirty="0"/>
          </a:p>
        </p:txBody>
      </p:sp>
      <p:sp>
        <p:nvSpPr>
          <p:cNvPr id="14" name="Picture Placeholder 12">
            <a:extLst>
              <a:ext uri="{FF2B5EF4-FFF2-40B4-BE49-F238E27FC236}">
                <a16:creationId xmlns:a16="http://schemas.microsoft.com/office/drawing/2014/main" id="{A1F656D3-42D5-4850-9BCE-034D55DCDBF9}"/>
              </a:ext>
            </a:extLst>
          </p:cNvPr>
          <p:cNvSpPr>
            <a:spLocks noGrp="1"/>
          </p:cNvSpPr>
          <p:nvPr>
            <p:ph type="pic" sz="quarter" idx="11"/>
          </p:nvPr>
        </p:nvSpPr>
        <p:spPr>
          <a:xfrm>
            <a:off x="8839200" y="3764738"/>
            <a:ext cx="2667000" cy="2404872"/>
          </a:xfrm>
        </p:spPr>
        <p:txBody>
          <a:bodyPr/>
          <a:lstStyle/>
          <a:p>
            <a:endParaRPr lang="en-US" dirty="0"/>
          </a:p>
        </p:txBody>
      </p:sp>
      <p:sp>
        <p:nvSpPr>
          <p:cNvPr id="15" name="Date Placeholder 2">
            <a:extLst>
              <a:ext uri="{FF2B5EF4-FFF2-40B4-BE49-F238E27FC236}">
                <a16:creationId xmlns:a16="http://schemas.microsoft.com/office/drawing/2014/main" id="{5E061156-5BF8-492F-93F2-A0C925229EF0}"/>
              </a:ext>
            </a:extLst>
          </p:cNvPr>
          <p:cNvSpPr>
            <a:spLocks noGrp="1"/>
          </p:cNvSpPr>
          <p:nvPr>
            <p:ph type="dt" sz="half" idx="14"/>
          </p:nvPr>
        </p:nvSpPr>
        <p:spPr>
          <a:xfrm rot="5400000">
            <a:off x="9800022" y="3223751"/>
            <a:ext cx="4114801" cy="410501"/>
          </a:xfrm>
        </p:spPr>
        <p:txBody>
          <a:bodyPr/>
          <a:lstStyle/>
          <a:p>
            <a:r>
              <a:rPr lang="en-US" dirty="0"/>
              <a:t>2/1/20XX</a:t>
            </a:r>
          </a:p>
        </p:txBody>
      </p:sp>
      <p:sp>
        <p:nvSpPr>
          <p:cNvPr id="18" name="Slide Number Placeholder 4">
            <a:extLst>
              <a:ext uri="{FF2B5EF4-FFF2-40B4-BE49-F238E27FC236}">
                <a16:creationId xmlns:a16="http://schemas.microsoft.com/office/drawing/2014/main" id="{DE11E1B1-2B5D-421D-9903-5D4845A77B77}"/>
              </a:ext>
            </a:extLst>
          </p:cNvPr>
          <p:cNvSpPr>
            <a:spLocks noGrp="1"/>
          </p:cNvSpPr>
          <p:nvPr>
            <p:ph type="sldNum" sz="quarter" idx="16"/>
          </p:nvPr>
        </p:nvSpPr>
        <p:spPr>
          <a:xfrm>
            <a:off x="11116340" y="6356350"/>
            <a:ext cx="871868" cy="365125"/>
          </a:xfrm>
        </p:spPr>
        <p:txBody>
          <a:bodyPr/>
          <a:lstStyle/>
          <a:p>
            <a:fld id="{F8E28480-1C08-4458-AD97-0283E6FFD09D}" type="slidenum">
              <a:rPr lang="en-US" smtClean="0"/>
              <a:pPr/>
              <a:t>‹#›</a:t>
            </a:fld>
            <a:endParaRPr lang="en-US" dirty="0"/>
          </a:p>
        </p:txBody>
      </p:sp>
    </p:spTree>
    <p:extLst>
      <p:ext uri="{BB962C8B-B14F-4D97-AF65-F5344CB8AC3E}">
        <p14:creationId xmlns:p14="http://schemas.microsoft.com/office/powerpoint/2010/main" val="3554599961"/>
      </p:ext>
    </p:extLst>
  </p:cSld>
  <p:clrMapOvr>
    <a:masterClrMapping/>
  </p:clrMapOvr>
  <mc:AlternateContent xmlns:mc="http://schemas.openxmlformats.org/markup-compatibility/2006" xmlns:p14="http://schemas.microsoft.com/office/powerpoint/2010/main">
    <mc:Choice Requires="p14">
      <p:transition spd="slow" p14:dur="3400" advTm="3154">
        <p14:reveal/>
      </p:transition>
    </mc:Choice>
    <mc:Fallback xmlns="">
      <p:transition spd="slow" advTm="3154">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186BBE9-85AC-4FEF-8647-85DC61E30B35}"/>
              </a:ext>
              <a:ext uri="{C183D7F6-B498-43B3-948B-1728B52AA6E4}">
                <adec:decorative xmlns:adec="http://schemas.microsoft.com/office/drawing/2017/decorative" val="1"/>
              </a:ext>
            </a:extLst>
          </p:cNvPr>
          <p:cNvSpPr/>
          <p:nvPr userDrawn="1"/>
        </p:nvSpPr>
        <p:spPr>
          <a:xfrm>
            <a:off x="7467600" y="1732305"/>
            <a:ext cx="3390900" cy="3482992"/>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Picture Placeholder 9">
            <a:extLst>
              <a:ext uri="{FF2B5EF4-FFF2-40B4-BE49-F238E27FC236}">
                <a16:creationId xmlns:a16="http://schemas.microsoft.com/office/drawing/2014/main" id="{334835FD-1AFB-4FBE-BCCE-D5FAD1E9E8D2}"/>
              </a:ext>
            </a:extLst>
          </p:cNvPr>
          <p:cNvSpPr>
            <a:spLocks noGrp="1"/>
          </p:cNvSpPr>
          <p:nvPr>
            <p:ph type="pic" sz="quarter" idx="15"/>
          </p:nvPr>
        </p:nvSpPr>
        <p:spPr>
          <a:xfrm>
            <a:off x="0" y="0"/>
            <a:ext cx="12192000" cy="6858000"/>
          </a:xfrm>
          <a:custGeom>
            <a:avLst/>
            <a:gdLst>
              <a:gd name="connsiteX0" fmla="*/ 7467600 w 12192000"/>
              <a:gd name="connsiteY0" fmla="*/ 1732305 h 6858000"/>
              <a:gd name="connsiteX1" fmla="*/ 7467600 w 12192000"/>
              <a:gd name="connsiteY1" fmla="*/ 5215297 h 6858000"/>
              <a:gd name="connsiteX2" fmla="*/ 10858500 w 12192000"/>
              <a:gd name="connsiteY2" fmla="*/ 5215297 h 6858000"/>
              <a:gd name="connsiteX3" fmla="*/ 10858500 w 12192000"/>
              <a:gd name="connsiteY3" fmla="*/ 1732305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467600" y="1732305"/>
                </a:moveTo>
                <a:lnTo>
                  <a:pt x="7467600" y="5215297"/>
                </a:lnTo>
                <a:lnTo>
                  <a:pt x="10858500" y="5215297"/>
                </a:lnTo>
                <a:lnTo>
                  <a:pt x="10858500" y="1732305"/>
                </a:lnTo>
                <a:close/>
                <a:moveTo>
                  <a:pt x="0" y="0"/>
                </a:moveTo>
                <a:lnTo>
                  <a:pt x="12192000" y="0"/>
                </a:lnTo>
                <a:lnTo>
                  <a:pt x="12192000" y="6858000"/>
                </a:lnTo>
                <a:lnTo>
                  <a:pt x="0" y="6858000"/>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7D50E5CE-ECB4-4D9A-95BD-EF41E78834EE}"/>
              </a:ext>
            </a:extLst>
          </p:cNvPr>
          <p:cNvSpPr>
            <a:spLocks noGrp="1"/>
          </p:cNvSpPr>
          <p:nvPr>
            <p:ph type="title" hasCustomPrompt="1"/>
          </p:nvPr>
        </p:nvSpPr>
        <p:spPr>
          <a:xfrm>
            <a:off x="7750629" y="2057400"/>
            <a:ext cx="2804191" cy="1775012"/>
          </a:xfrm>
        </p:spPr>
        <p:txBody>
          <a:bodyPr>
            <a:normAutofit/>
          </a:bodyPr>
          <a:lstStyle>
            <a:lvl1pPr marL="0" indent="0" algn="ctr">
              <a:lnSpc>
                <a:spcPct val="100000"/>
              </a:lnSpc>
              <a:spcBef>
                <a:spcPts val="1000"/>
              </a:spcBef>
              <a:defRPr sz="3200" spc="300" baseline="0">
                <a:solidFill>
                  <a:schemeClr val="bg1"/>
                </a:solidFill>
              </a:defRPr>
            </a:lvl1pPr>
          </a:lstStyle>
          <a:p>
            <a:r>
              <a:rPr lang="en-US" dirty="0"/>
              <a:t>CLICK TO EDIT MASTER TITLE STYLE</a:t>
            </a:r>
          </a:p>
        </p:txBody>
      </p:sp>
      <p:sp>
        <p:nvSpPr>
          <p:cNvPr id="12" name="Text Placeholder 11">
            <a:extLst>
              <a:ext uri="{FF2B5EF4-FFF2-40B4-BE49-F238E27FC236}">
                <a16:creationId xmlns:a16="http://schemas.microsoft.com/office/drawing/2014/main" id="{15B8F8B4-7A4C-46FC-86C4-7EDF3965E8AF}"/>
              </a:ext>
            </a:extLst>
          </p:cNvPr>
          <p:cNvSpPr>
            <a:spLocks noGrp="1"/>
          </p:cNvSpPr>
          <p:nvPr>
            <p:ph type="body" sz="quarter" idx="14"/>
          </p:nvPr>
        </p:nvSpPr>
        <p:spPr>
          <a:xfrm>
            <a:off x="7831744" y="3986140"/>
            <a:ext cx="2663825" cy="976312"/>
          </a:xfrm>
        </p:spPr>
        <p:txBody>
          <a:bodyPr/>
          <a:lstStyle>
            <a:lvl1pPr marL="0" indent="0" algn="ctr">
              <a:buNone/>
              <a:defRPr lang="en-US" sz="2000" i="1" kern="1200" dirty="0" smtClean="0">
                <a:solidFill>
                  <a:schemeClr val="bg1"/>
                </a:solidFill>
                <a:latin typeface="+mj-lt"/>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2407233049"/>
      </p:ext>
    </p:extLst>
  </p:cSld>
  <p:clrMapOvr>
    <a:masterClrMapping/>
  </p:clrMapOvr>
  <mc:AlternateContent xmlns:mc="http://schemas.openxmlformats.org/markup-compatibility/2006" xmlns:p14="http://schemas.microsoft.com/office/powerpoint/2010/main">
    <mc:Choice Requires="p14">
      <p:transition spd="slow" p14:dur="3400" advTm="3154">
        <p14:reveal/>
      </p:transition>
    </mc:Choice>
    <mc:Fallback xmlns="">
      <p:transition spd="slow" advTm="3154">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bg>
      <p:bgRef idx="1001">
        <a:schemeClr val="bg1"/>
      </p:bgRef>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F888699-B2F4-4D1E-9B99-FB38DB6F8614}"/>
              </a:ext>
              <a:ext uri="{C183D7F6-B498-43B3-948B-1728B52AA6E4}">
                <adec:decorative xmlns:adec="http://schemas.microsoft.com/office/drawing/2017/decorative" val="1"/>
              </a:ext>
            </a:extLst>
          </p:cNvPr>
          <p:cNvSpPr/>
          <p:nvPr userDrawn="1"/>
        </p:nvSpPr>
        <p:spPr>
          <a:xfrm>
            <a:off x="-1" y="0"/>
            <a:ext cx="12192001"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59C0F5F-52B5-4046-92E2-12C9AE3A010A}"/>
              </a:ext>
              <a:ext uri="{C183D7F6-B498-43B3-948B-1728B52AA6E4}">
                <adec:decorative xmlns:adec="http://schemas.microsoft.com/office/drawing/2017/decorative" val="1"/>
              </a:ext>
            </a:extLst>
          </p:cNvPr>
          <p:cNvSpPr/>
          <p:nvPr userDrawn="1"/>
        </p:nvSpPr>
        <p:spPr>
          <a:xfrm>
            <a:off x="685799" y="685801"/>
            <a:ext cx="10820401" cy="54863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6C531D59-0AA7-4A6E-A153-F12AF50DEB51}"/>
              </a:ext>
            </a:extLst>
          </p:cNvPr>
          <p:cNvSpPr>
            <a:spLocks noGrp="1"/>
          </p:cNvSpPr>
          <p:nvPr>
            <p:ph type="title"/>
          </p:nvPr>
        </p:nvSpPr>
        <p:spPr>
          <a:xfrm>
            <a:off x="1279525" y="1128712"/>
            <a:ext cx="9582507" cy="737575"/>
          </a:xfrm>
        </p:spPr>
        <p:txBody>
          <a:bodyPr>
            <a:normAutofit/>
          </a:bodyPr>
          <a:lstStyle>
            <a:lvl1pPr algn="ctr">
              <a:defRPr sz="3200" cap="all" spc="300" baseline="0"/>
            </a:lvl1pPr>
          </a:lstStyle>
          <a:p>
            <a:r>
              <a:rPr lang="en-US" dirty="0"/>
              <a:t>Click to edit Master title style</a:t>
            </a:r>
          </a:p>
        </p:txBody>
      </p:sp>
      <p:sp>
        <p:nvSpPr>
          <p:cNvPr id="27" name="Footer Placeholder 3">
            <a:extLst>
              <a:ext uri="{FF2B5EF4-FFF2-40B4-BE49-F238E27FC236}">
                <a16:creationId xmlns:a16="http://schemas.microsoft.com/office/drawing/2014/main" id="{A8CB739F-40B1-4B56-9FC7-D0C3D6C6A98E}"/>
              </a:ext>
            </a:extLst>
          </p:cNvPr>
          <p:cNvSpPr>
            <a:spLocks noGrp="1"/>
          </p:cNvSpPr>
          <p:nvPr>
            <p:ph type="ftr" sz="quarter" idx="22"/>
          </p:nvPr>
        </p:nvSpPr>
        <p:spPr>
          <a:xfrm rot="5400000">
            <a:off x="-1708136" y="3223750"/>
            <a:ext cx="4114800" cy="410501"/>
          </a:xfrm>
        </p:spPr>
        <p:txBody>
          <a:bodyPr/>
          <a:lstStyle/>
          <a:p>
            <a:r>
              <a:rPr lang="en-US" dirty="0"/>
              <a:t>Sample Footer Text</a:t>
            </a:r>
          </a:p>
        </p:txBody>
      </p:sp>
      <p:sp>
        <p:nvSpPr>
          <p:cNvPr id="19" name="Picture Placeholder 18">
            <a:extLst>
              <a:ext uri="{FF2B5EF4-FFF2-40B4-BE49-F238E27FC236}">
                <a16:creationId xmlns:a16="http://schemas.microsoft.com/office/drawing/2014/main" id="{F4662255-912C-47B2-9F89-E8EA289186C3}"/>
              </a:ext>
            </a:extLst>
          </p:cNvPr>
          <p:cNvSpPr>
            <a:spLocks noGrp="1"/>
          </p:cNvSpPr>
          <p:nvPr>
            <p:ph type="pic" sz="quarter" idx="10"/>
          </p:nvPr>
        </p:nvSpPr>
        <p:spPr>
          <a:xfrm>
            <a:off x="1279525" y="2155389"/>
            <a:ext cx="2003425" cy="2002536"/>
          </a:xfrm>
        </p:spPr>
        <p:txBody>
          <a:bodyPr/>
          <a:lstStyle/>
          <a:p>
            <a:endParaRPr lang="en-US" dirty="0"/>
          </a:p>
        </p:txBody>
      </p:sp>
      <p:sp>
        <p:nvSpPr>
          <p:cNvPr id="13" name="Text Placeholder 2">
            <a:extLst>
              <a:ext uri="{FF2B5EF4-FFF2-40B4-BE49-F238E27FC236}">
                <a16:creationId xmlns:a16="http://schemas.microsoft.com/office/drawing/2014/main" id="{14BC86AA-75EF-424D-A00E-E44E64F49307}"/>
              </a:ext>
            </a:extLst>
          </p:cNvPr>
          <p:cNvSpPr>
            <a:spLocks noGrp="1"/>
          </p:cNvSpPr>
          <p:nvPr>
            <p:ph type="body" sz="quarter" idx="16"/>
          </p:nvPr>
        </p:nvSpPr>
        <p:spPr>
          <a:xfrm>
            <a:off x="1265795" y="4445636"/>
            <a:ext cx="2011363" cy="545126"/>
          </a:xfrm>
        </p:spPr>
        <p:txBody>
          <a:bodyPr/>
          <a:lstStyle>
            <a:lvl1pPr marL="0" indent="0" algn="ctr">
              <a:buNone/>
              <a:defRPr/>
            </a:lvl1pPr>
          </a:lstStyle>
          <a:p>
            <a:pPr lvl="0"/>
            <a:r>
              <a:rPr lang="en-US" dirty="0"/>
              <a:t>Click to edit</a:t>
            </a:r>
          </a:p>
        </p:txBody>
      </p:sp>
      <p:sp>
        <p:nvSpPr>
          <p:cNvPr id="14" name="Text Placeholder 2">
            <a:extLst>
              <a:ext uri="{FF2B5EF4-FFF2-40B4-BE49-F238E27FC236}">
                <a16:creationId xmlns:a16="http://schemas.microsoft.com/office/drawing/2014/main" id="{4651915F-8813-4F19-9282-4069723EC96E}"/>
              </a:ext>
            </a:extLst>
          </p:cNvPr>
          <p:cNvSpPr>
            <a:spLocks noGrp="1"/>
          </p:cNvSpPr>
          <p:nvPr>
            <p:ph type="body" sz="quarter" idx="17"/>
          </p:nvPr>
        </p:nvSpPr>
        <p:spPr>
          <a:xfrm>
            <a:off x="1258339" y="5030809"/>
            <a:ext cx="2011363" cy="545126"/>
          </a:xfrm>
        </p:spPr>
        <p:txBody>
          <a:bodyPr/>
          <a:lstStyle>
            <a:lvl1pPr marL="0" indent="0" algn="ctr">
              <a:buNone/>
              <a:defRPr lang="en-US" sz="1800" kern="1200" dirty="0" smtClean="0">
                <a:solidFill>
                  <a:schemeClr val="tx2"/>
                </a:solidFill>
                <a:latin typeface="+mj-lt"/>
                <a:ea typeface="+mn-ea"/>
                <a:cs typeface="+mn-cs"/>
              </a:defRPr>
            </a:lvl1pPr>
          </a:lstStyle>
          <a:p>
            <a:pPr lvl="0"/>
            <a:r>
              <a:rPr lang="en-US" dirty="0"/>
              <a:t>Click to edit</a:t>
            </a:r>
          </a:p>
        </p:txBody>
      </p:sp>
      <p:sp>
        <p:nvSpPr>
          <p:cNvPr id="20" name="Picture Placeholder 18">
            <a:extLst>
              <a:ext uri="{FF2B5EF4-FFF2-40B4-BE49-F238E27FC236}">
                <a16:creationId xmlns:a16="http://schemas.microsoft.com/office/drawing/2014/main" id="{BDD03108-13F4-4623-8FF3-A81028227179}"/>
              </a:ext>
            </a:extLst>
          </p:cNvPr>
          <p:cNvSpPr>
            <a:spLocks noGrp="1"/>
          </p:cNvSpPr>
          <p:nvPr>
            <p:ph type="pic" sz="quarter" idx="11"/>
          </p:nvPr>
        </p:nvSpPr>
        <p:spPr>
          <a:xfrm>
            <a:off x="3804132" y="2155389"/>
            <a:ext cx="2003425" cy="2002536"/>
          </a:xfrm>
        </p:spPr>
        <p:txBody>
          <a:bodyPr/>
          <a:lstStyle/>
          <a:p>
            <a:endParaRPr lang="en-US" dirty="0"/>
          </a:p>
        </p:txBody>
      </p:sp>
      <p:sp>
        <p:nvSpPr>
          <p:cNvPr id="3" name="Text Placeholder 2">
            <a:extLst>
              <a:ext uri="{FF2B5EF4-FFF2-40B4-BE49-F238E27FC236}">
                <a16:creationId xmlns:a16="http://schemas.microsoft.com/office/drawing/2014/main" id="{85FEA53B-7103-43EE-A27D-C03676BE7A3E}"/>
              </a:ext>
            </a:extLst>
          </p:cNvPr>
          <p:cNvSpPr>
            <a:spLocks noGrp="1"/>
          </p:cNvSpPr>
          <p:nvPr>
            <p:ph type="body" sz="quarter" idx="14"/>
          </p:nvPr>
        </p:nvSpPr>
        <p:spPr>
          <a:xfrm>
            <a:off x="3803650" y="4446588"/>
            <a:ext cx="2011363" cy="545126"/>
          </a:xfrm>
        </p:spPr>
        <p:txBody>
          <a:bodyPr/>
          <a:lstStyle>
            <a:lvl1pPr marL="0" indent="0" algn="ctr">
              <a:buNone/>
              <a:defRPr/>
            </a:lvl1pPr>
          </a:lstStyle>
          <a:p>
            <a:pPr lvl="0"/>
            <a:r>
              <a:rPr lang="en-US" dirty="0"/>
              <a:t>Click to edit</a:t>
            </a:r>
          </a:p>
        </p:txBody>
      </p:sp>
      <p:sp>
        <p:nvSpPr>
          <p:cNvPr id="12" name="Text Placeholder 2">
            <a:extLst>
              <a:ext uri="{FF2B5EF4-FFF2-40B4-BE49-F238E27FC236}">
                <a16:creationId xmlns:a16="http://schemas.microsoft.com/office/drawing/2014/main" id="{D2D40785-78DE-4A0A-BE87-FBA306D4E0E8}"/>
              </a:ext>
            </a:extLst>
          </p:cNvPr>
          <p:cNvSpPr>
            <a:spLocks noGrp="1"/>
          </p:cNvSpPr>
          <p:nvPr>
            <p:ph type="body" sz="quarter" idx="15"/>
          </p:nvPr>
        </p:nvSpPr>
        <p:spPr>
          <a:xfrm>
            <a:off x="3796194" y="5031761"/>
            <a:ext cx="2011363" cy="545126"/>
          </a:xfrm>
        </p:spPr>
        <p:txBody>
          <a:bodyPr/>
          <a:lstStyle>
            <a:lvl1pPr marL="0" indent="0" algn="ctr">
              <a:buNone/>
              <a:defRPr lang="en-US" sz="1800" kern="1200" dirty="0" smtClean="0">
                <a:solidFill>
                  <a:schemeClr val="tx2"/>
                </a:solidFill>
                <a:latin typeface="+mj-lt"/>
                <a:ea typeface="+mn-ea"/>
                <a:cs typeface="+mn-cs"/>
              </a:defRPr>
            </a:lvl1pPr>
          </a:lstStyle>
          <a:p>
            <a:pPr lvl="0"/>
            <a:r>
              <a:rPr lang="en-US" dirty="0"/>
              <a:t>Click to edit</a:t>
            </a:r>
          </a:p>
        </p:txBody>
      </p:sp>
      <p:sp>
        <p:nvSpPr>
          <p:cNvPr id="21" name="Picture Placeholder 18">
            <a:extLst>
              <a:ext uri="{FF2B5EF4-FFF2-40B4-BE49-F238E27FC236}">
                <a16:creationId xmlns:a16="http://schemas.microsoft.com/office/drawing/2014/main" id="{91167149-D0F9-4485-9BE8-A52BED2664AC}"/>
              </a:ext>
            </a:extLst>
          </p:cNvPr>
          <p:cNvSpPr>
            <a:spLocks noGrp="1"/>
          </p:cNvSpPr>
          <p:nvPr>
            <p:ph type="pic" sz="quarter" idx="12"/>
          </p:nvPr>
        </p:nvSpPr>
        <p:spPr>
          <a:xfrm>
            <a:off x="6332269" y="2155389"/>
            <a:ext cx="2003425" cy="2002536"/>
          </a:xfrm>
        </p:spPr>
        <p:txBody>
          <a:bodyPr/>
          <a:lstStyle/>
          <a:p>
            <a:endParaRPr lang="en-US" dirty="0"/>
          </a:p>
        </p:txBody>
      </p:sp>
      <p:sp>
        <p:nvSpPr>
          <p:cNvPr id="15" name="Text Placeholder 2">
            <a:extLst>
              <a:ext uri="{FF2B5EF4-FFF2-40B4-BE49-F238E27FC236}">
                <a16:creationId xmlns:a16="http://schemas.microsoft.com/office/drawing/2014/main" id="{AB40F8CF-C64A-4DB4-9A1A-7BFAC245F02A}"/>
              </a:ext>
            </a:extLst>
          </p:cNvPr>
          <p:cNvSpPr>
            <a:spLocks noGrp="1"/>
          </p:cNvSpPr>
          <p:nvPr>
            <p:ph type="body" sz="quarter" idx="18"/>
          </p:nvPr>
        </p:nvSpPr>
        <p:spPr>
          <a:xfrm>
            <a:off x="6333721" y="4445636"/>
            <a:ext cx="2011363" cy="545126"/>
          </a:xfrm>
        </p:spPr>
        <p:txBody>
          <a:bodyPr/>
          <a:lstStyle>
            <a:lvl1pPr marL="0" indent="0" algn="ctr">
              <a:buNone/>
              <a:defRPr/>
            </a:lvl1pPr>
          </a:lstStyle>
          <a:p>
            <a:pPr lvl="0"/>
            <a:r>
              <a:rPr lang="en-US" dirty="0"/>
              <a:t>Click to edit</a:t>
            </a:r>
          </a:p>
        </p:txBody>
      </p:sp>
      <p:sp>
        <p:nvSpPr>
          <p:cNvPr id="16" name="Text Placeholder 2">
            <a:extLst>
              <a:ext uri="{FF2B5EF4-FFF2-40B4-BE49-F238E27FC236}">
                <a16:creationId xmlns:a16="http://schemas.microsoft.com/office/drawing/2014/main" id="{CF3F1EF2-8FAE-4D87-AF55-EB9978D55F87}"/>
              </a:ext>
            </a:extLst>
          </p:cNvPr>
          <p:cNvSpPr>
            <a:spLocks noGrp="1"/>
          </p:cNvSpPr>
          <p:nvPr>
            <p:ph type="body" sz="quarter" idx="19"/>
          </p:nvPr>
        </p:nvSpPr>
        <p:spPr>
          <a:xfrm>
            <a:off x="6326265" y="5030809"/>
            <a:ext cx="2011363" cy="545126"/>
          </a:xfrm>
        </p:spPr>
        <p:txBody>
          <a:bodyPr/>
          <a:lstStyle>
            <a:lvl1pPr marL="0" indent="0" algn="ctr">
              <a:buNone/>
              <a:defRPr lang="en-US" sz="1800" kern="1200" dirty="0" smtClean="0">
                <a:solidFill>
                  <a:schemeClr val="tx2"/>
                </a:solidFill>
                <a:latin typeface="+mj-lt"/>
                <a:ea typeface="+mn-ea"/>
                <a:cs typeface="+mn-cs"/>
              </a:defRPr>
            </a:lvl1pPr>
          </a:lstStyle>
          <a:p>
            <a:pPr lvl="0"/>
            <a:r>
              <a:rPr lang="en-US" dirty="0"/>
              <a:t>Click to edit</a:t>
            </a:r>
          </a:p>
        </p:txBody>
      </p:sp>
      <p:sp>
        <p:nvSpPr>
          <p:cNvPr id="22" name="Picture Placeholder 18">
            <a:extLst>
              <a:ext uri="{FF2B5EF4-FFF2-40B4-BE49-F238E27FC236}">
                <a16:creationId xmlns:a16="http://schemas.microsoft.com/office/drawing/2014/main" id="{1A66F4CC-066D-41CE-A8F6-A452F518D57B}"/>
              </a:ext>
            </a:extLst>
          </p:cNvPr>
          <p:cNvSpPr>
            <a:spLocks noGrp="1"/>
          </p:cNvSpPr>
          <p:nvPr>
            <p:ph type="pic" sz="quarter" idx="13"/>
          </p:nvPr>
        </p:nvSpPr>
        <p:spPr>
          <a:xfrm>
            <a:off x="8858607" y="2155389"/>
            <a:ext cx="2003425" cy="2002536"/>
          </a:xfrm>
        </p:spPr>
        <p:txBody>
          <a:bodyPr/>
          <a:lstStyle/>
          <a:p>
            <a:endParaRPr lang="en-US" dirty="0"/>
          </a:p>
        </p:txBody>
      </p:sp>
      <p:sp>
        <p:nvSpPr>
          <p:cNvPr id="18" name="Text Placeholder 2">
            <a:extLst>
              <a:ext uri="{FF2B5EF4-FFF2-40B4-BE49-F238E27FC236}">
                <a16:creationId xmlns:a16="http://schemas.microsoft.com/office/drawing/2014/main" id="{5FA1103C-3979-4242-A077-18B4BD99A79A}"/>
              </a:ext>
            </a:extLst>
          </p:cNvPr>
          <p:cNvSpPr>
            <a:spLocks noGrp="1"/>
          </p:cNvSpPr>
          <p:nvPr>
            <p:ph type="body" sz="quarter" idx="20"/>
          </p:nvPr>
        </p:nvSpPr>
        <p:spPr>
          <a:xfrm>
            <a:off x="8863792" y="4445636"/>
            <a:ext cx="2011363" cy="545126"/>
          </a:xfrm>
        </p:spPr>
        <p:txBody>
          <a:bodyPr/>
          <a:lstStyle>
            <a:lvl1pPr marL="0" indent="0" algn="ctr">
              <a:buNone/>
              <a:defRPr/>
            </a:lvl1pPr>
          </a:lstStyle>
          <a:p>
            <a:pPr lvl="0"/>
            <a:r>
              <a:rPr lang="en-US" dirty="0"/>
              <a:t>Click to edit</a:t>
            </a:r>
          </a:p>
        </p:txBody>
      </p:sp>
      <p:sp>
        <p:nvSpPr>
          <p:cNvPr id="23" name="Text Placeholder 2">
            <a:extLst>
              <a:ext uri="{FF2B5EF4-FFF2-40B4-BE49-F238E27FC236}">
                <a16:creationId xmlns:a16="http://schemas.microsoft.com/office/drawing/2014/main" id="{48AFB00F-138B-4D19-BB2E-61BF5D57CD23}"/>
              </a:ext>
            </a:extLst>
          </p:cNvPr>
          <p:cNvSpPr>
            <a:spLocks noGrp="1"/>
          </p:cNvSpPr>
          <p:nvPr>
            <p:ph type="body" sz="quarter" idx="21"/>
          </p:nvPr>
        </p:nvSpPr>
        <p:spPr>
          <a:xfrm>
            <a:off x="8856336" y="5030809"/>
            <a:ext cx="2011363" cy="545126"/>
          </a:xfrm>
        </p:spPr>
        <p:txBody>
          <a:bodyPr/>
          <a:lstStyle>
            <a:lvl1pPr marL="0" indent="0" algn="ctr">
              <a:buNone/>
              <a:defRPr lang="en-US" sz="1800" kern="1200" dirty="0" smtClean="0">
                <a:solidFill>
                  <a:schemeClr val="tx2"/>
                </a:solidFill>
                <a:latin typeface="+mj-lt"/>
                <a:ea typeface="+mn-ea"/>
                <a:cs typeface="+mn-cs"/>
              </a:defRPr>
            </a:lvl1pPr>
          </a:lstStyle>
          <a:p>
            <a:pPr lvl="0"/>
            <a:r>
              <a:rPr lang="en-US" dirty="0"/>
              <a:t>Click to edit</a:t>
            </a:r>
          </a:p>
        </p:txBody>
      </p:sp>
      <p:sp>
        <p:nvSpPr>
          <p:cNvPr id="25" name="Date Placeholder 3">
            <a:extLst>
              <a:ext uri="{FF2B5EF4-FFF2-40B4-BE49-F238E27FC236}">
                <a16:creationId xmlns:a16="http://schemas.microsoft.com/office/drawing/2014/main" id="{DBE35EB5-8D79-4E90-872C-AF52B25E1F62}"/>
              </a:ext>
            </a:extLst>
          </p:cNvPr>
          <p:cNvSpPr>
            <a:spLocks noGrp="1"/>
          </p:cNvSpPr>
          <p:nvPr>
            <p:ph type="dt" sz="half" idx="4294967295"/>
          </p:nvPr>
        </p:nvSpPr>
        <p:spPr>
          <a:xfrm rot="5400000">
            <a:off x="9782174" y="3224214"/>
            <a:ext cx="4114800" cy="409575"/>
          </a:xfrm>
        </p:spPr>
        <p:txBody>
          <a:bodyPr/>
          <a:lstStyle/>
          <a:p>
            <a:r>
              <a:rPr lang="en-US" dirty="0"/>
              <a:t>2/1/20XX</a:t>
            </a:r>
          </a:p>
        </p:txBody>
      </p:sp>
      <p:sp>
        <p:nvSpPr>
          <p:cNvPr id="26" name="Slide Number Placeholder 5">
            <a:extLst>
              <a:ext uri="{FF2B5EF4-FFF2-40B4-BE49-F238E27FC236}">
                <a16:creationId xmlns:a16="http://schemas.microsoft.com/office/drawing/2014/main" id="{FC9F0DA2-B99D-4F44-9277-9BA3A1D929FF}"/>
              </a:ext>
            </a:extLst>
          </p:cNvPr>
          <p:cNvSpPr>
            <a:spLocks noGrp="1"/>
          </p:cNvSpPr>
          <p:nvPr>
            <p:ph type="sldNum" sz="quarter" idx="4294967295"/>
          </p:nvPr>
        </p:nvSpPr>
        <p:spPr>
          <a:xfrm>
            <a:off x="11506200" y="6356350"/>
            <a:ext cx="685800" cy="365125"/>
          </a:xfrm>
        </p:spPr>
        <p:txBody>
          <a:bodyPr/>
          <a:lstStyle/>
          <a:p>
            <a:pPr algn="ctr"/>
            <a:fld id="{54B97B59-3B2F-4E46-A216-C2A7D249F47E}" type="slidenum">
              <a:rPr lang="en-US" smtClean="0"/>
              <a:pPr algn="ctr"/>
              <a:t>‹#›</a:t>
            </a:fld>
            <a:endParaRPr lang="en-US" dirty="0"/>
          </a:p>
        </p:txBody>
      </p:sp>
    </p:spTree>
    <p:extLst>
      <p:ext uri="{BB962C8B-B14F-4D97-AF65-F5344CB8AC3E}">
        <p14:creationId xmlns:p14="http://schemas.microsoft.com/office/powerpoint/2010/main" val="26978707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Tm="3154">
        <p14:reveal/>
      </p:transition>
    </mc:Choice>
    <mc:Fallback xmlns="">
      <p:transition spd="slow" advTm="3154">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E0FB711-F0FD-482F-8C0C-73A394357D20}"/>
              </a:ext>
              <a:ext uri="{C183D7F6-B498-43B3-948B-1728B52AA6E4}">
                <adec:decorative xmlns:adec="http://schemas.microsoft.com/office/drawing/2017/decorative" val="1"/>
              </a:ext>
            </a:extLst>
          </p:cNvPr>
          <p:cNvSpPr/>
          <p:nvPr userDrawn="1"/>
        </p:nvSpPr>
        <p:spPr>
          <a:xfrm>
            <a:off x="0" y="0"/>
            <a:ext cx="6096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FA5B9AF-5A01-4BFC-9250-DF50A92820AE}"/>
              </a:ext>
            </a:extLst>
          </p:cNvPr>
          <p:cNvSpPr>
            <a:spLocks noGrp="1"/>
          </p:cNvSpPr>
          <p:nvPr>
            <p:ph type="title" hasCustomPrompt="1"/>
          </p:nvPr>
        </p:nvSpPr>
        <p:spPr>
          <a:xfrm>
            <a:off x="1026042" y="1371598"/>
            <a:ext cx="3987209" cy="2852057"/>
          </a:xfrm>
        </p:spPr>
        <p:txBody>
          <a:bodyPr>
            <a:normAutofit/>
          </a:bodyPr>
          <a:lstStyle>
            <a:lvl1pPr algn="ctr">
              <a:lnSpc>
                <a:spcPct val="100000"/>
              </a:lnSpc>
              <a:spcBef>
                <a:spcPts val="1000"/>
              </a:spcBef>
              <a:defRPr sz="3600" spc="300" baseline="0">
                <a:solidFill>
                  <a:schemeClr val="bg1"/>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FF7EC272-1CDA-49EE-A51D-80289D74B19B}"/>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15" name="Text Placeholder 14">
            <a:extLst>
              <a:ext uri="{FF2B5EF4-FFF2-40B4-BE49-F238E27FC236}">
                <a16:creationId xmlns:a16="http://schemas.microsoft.com/office/drawing/2014/main" id="{0E58EB54-7A97-4BDA-89DA-0C3B50AB5D1B}"/>
              </a:ext>
            </a:extLst>
          </p:cNvPr>
          <p:cNvSpPr>
            <a:spLocks noGrp="1"/>
          </p:cNvSpPr>
          <p:nvPr>
            <p:ph type="body" sz="quarter" idx="18"/>
          </p:nvPr>
        </p:nvSpPr>
        <p:spPr>
          <a:xfrm>
            <a:off x="1026042" y="4506686"/>
            <a:ext cx="3987209" cy="979715"/>
          </a:xfrm>
        </p:spPr>
        <p:txBody>
          <a:bodyPr/>
          <a:lstStyle>
            <a:lvl1pPr algn="ctr">
              <a:buNone/>
              <a:defRPr lang="en-US" sz="2400" i="1" kern="1200" dirty="0" smtClean="0">
                <a:solidFill>
                  <a:schemeClr val="bg1"/>
                </a:solidFill>
                <a:latin typeface="+mj-lt"/>
                <a:ea typeface="+mn-ea"/>
                <a:cs typeface="+mn-cs"/>
              </a:defRPr>
            </a:lvl1pPr>
          </a:lstStyle>
          <a:p>
            <a:pPr lvl="0"/>
            <a:r>
              <a:rPr lang="en-US" dirty="0"/>
              <a:t>Click to edit Master text styles</a:t>
            </a:r>
          </a:p>
        </p:txBody>
      </p:sp>
      <p:sp>
        <p:nvSpPr>
          <p:cNvPr id="17" name="Picture Placeholder 16">
            <a:extLst>
              <a:ext uri="{FF2B5EF4-FFF2-40B4-BE49-F238E27FC236}">
                <a16:creationId xmlns:a16="http://schemas.microsoft.com/office/drawing/2014/main" id="{9442EAB5-F425-4F03-8BE5-3BD953A108C1}"/>
              </a:ext>
            </a:extLst>
          </p:cNvPr>
          <p:cNvSpPr>
            <a:spLocks noGrp="1"/>
          </p:cNvSpPr>
          <p:nvPr>
            <p:ph type="pic" sz="quarter" idx="13"/>
          </p:nvPr>
        </p:nvSpPr>
        <p:spPr>
          <a:xfrm>
            <a:off x="6781800" y="682625"/>
            <a:ext cx="2230438" cy="2573338"/>
          </a:xfrm>
        </p:spPr>
        <p:txBody>
          <a:bodyPr/>
          <a:lstStyle/>
          <a:p>
            <a:endParaRPr lang="en-US" dirty="0"/>
          </a:p>
        </p:txBody>
      </p:sp>
      <p:sp>
        <p:nvSpPr>
          <p:cNvPr id="18" name="Picture Placeholder 16">
            <a:extLst>
              <a:ext uri="{FF2B5EF4-FFF2-40B4-BE49-F238E27FC236}">
                <a16:creationId xmlns:a16="http://schemas.microsoft.com/office/drawing/2014/main" id="{C6529874-B997-42AB-BBB3-2CE23B26BD9D}"/>
              </a:ext>
            </a:extLst>
          </p:cNvPr>
          <p:cNvSpPr>
            <a:spLocks noGrp="1"/>
          </p:cNvSpPr>
          <p:nvPr>
            <p:ph type="pic" sz="quarter" idx="14"/>
          </p:nvPr>
        </p:nvSpPr>
        <p:spPr>
          <a:xfrm>
            <a:off x="9352222" y="682625"/>
            <a:ext cx="2153978" cy="2573338"/>
          </a:xfrm>
        </p:spPr>
        <p:txBody>
          <a:bodyPr/>
          <a:lstStyle/>
          <a:p>
            <a:endParaRPr lang="en-US" dirty="0"/>
          </a:p>
        </p:txBody>
      </p:sp>
      <p:sp>
        <p:nvSpPr>
          <p:cNvPr id="20" name="Picture Placeholder 16">
            <a:extLst>
              <a:ext uri="{FF2B5EF4-FFF2-40B4-BE49-F238E27FC236}">
                <a16:creationId xmlns:a16="http://schemas.microsoft.com/office/drawing/2014/main" id="{AA605188-CCD4-4291-BF83-1ED9B4544B2E}"/>
              </a:ext>
            </a:extLst>
          </p:cNvPr>
          <p:cNvSpPr>
            <a:spLocks noGrp="1"/>
          </p:cNvSpPr>
          <p:nvPr>
            <p:ph type="pic" sz="quarter" idx="16"/>
          </p:nvPr>
        </p:nvSpPr>
        <p:spPr>
          <a:xfrm>
            <a:off x="6781516" y="3599121"/>
            <a:ext cx="2230438" cy="2573338"/>
          </a:xfrm>
        </p:spPr>
        <p:txBody>
          <a:bodyPr/>
          <a:lstStyle/>
          <a:p>
            <a:endParaRPr lang="en-US" dirty="0"/>
          </a:p>
        </p:txBody>
      </p:sp>
      <p:sp>
        <p:nvSpPr>
          <p:cNvPr id="19" name="Picture Placeholder 16">
            <a:extLst>
              <a:ext uri="{FF2B5EF4-FFF2-40B4-BE49-F238E27FC236}">
                <a16:creationId xmlns:a16="http://schemas.microsoft.com/office/drawing/2014/main" id="{786F9C7D-3C9C-4579-A6F5-D9510E41CF2D}"/>
              </a:ext>
            </a:extLst>
          </p:cNvPr>
          <p:cNvSpPr>
            <a:spLocks noGrp="1"/>
          </p:cNvSpPr>
          <p:nvPr>
            <p:ph type="pic" sz="quarter" idx="15"/>
          </p:nvPr>
        </p:nvSpPr>
        <p:spPr>
          <a:xfrm>
            <a:off x="9352222" y="3599121"/>
            <a:ext cx="2153978" cy="2573338"/>
          </a:xfrm>
        </p:spPr>
        <p:txBody>
          <a:bodyPr/>
          <a:lstStyle/>
          <a:p>
            <a:endParaRPr lang="en-US" dirty="0"/>
          </a:p>
        </p:txBody>
      </p:sp>
      <p:sp>
        <p:nvSpPr>
          <p:cNvPr id="3" name="Date Placeholder 2">
            <a:extLst>
              <a:ext uri="{FF2B5EF4-FFF2-40B4-BE49-F238E27FC236}">
                <a16:creationId xmlns:a16="http://schemas.microsoft.com/office/drawing/2014/main" id="{6A5D7937-881E-428C-BBB9-CFD456B6B8F0}"/>
              </a:ext>
            </a:extLst>
          </p:cNvPr>
          <p:cNvSpPr>
            <a:spLocks noGrp="1"/>
          </p:cNvSpPr>
          <p:nvPr>
            <p:ph type="dt" sz="half" idx="10"/>
          </p:nvPr>
        </p:nvSpPr>
        <p:spPr/>
        <p:txBody>
          <a:bodyPr/>
          <a:lstStyle/>
          <a:p>
            <a:r>
              <a:rPr lang="en-US" dirty="0"/>
              <a:t>2/1/20XX</a:t>
            </a:r>
          </a:p>
        </p:txBody>
      </p:sp>
      <p:sp>
        <p:nvSpPr>
          <p:cNvPr id="5" name="Slide Number Placeholder 4">
            <a:extLst>
              <a:ext uri="{FF2B5EF4-FFF2-40B4-BE49-F238E27FC236}">
                <a16:creationId xmlns:a16="http://schemas.microsoft.com/office/drawing/2014/main" id="{781AA779-6816-4CA0-BB13-97E8A97DFDE9}"/>
              </a:ext>
            </a:extLst>
          </p:cNvPr>
          <p:cNvSpPr>
            <a:spLocks noGrp="1"/>
          </p:cNvSpPr>
          <p:nvPr>
            <p:ph type="sldNum" sz="quarter" idx="12"/>
          </p:nvPr>
        </p:nvSpPr>
        <p:spPr/>
        <p:txBody>
          <a:bodyPr/>
          <a:lstStyle/>
          <a:p>
            <a:fld id="{F8E28480-1C08-4458-AD97-0283E6FFD09D}" type="slidenum">
              <a:rPr lang="en-US" smtClean="0"/>
              <a:pPr/>
              <a:t>‹#›</a:t>
            </a:fld>
            <a:endParaRPr lang="en-US" dirty="0"/>
          </a:p>
        </p:txBody>
      </p:sp>
    </p:spTree>
    <p:extLst>
      <p:ext uri="{BB962C8B-B14F-4D97-AF65-F5344CB8AC3E}">
        <p14:creationId xmlns:p14="http://schemas.microsoft.com/office/powerpoint/2010/main" val="1494333300"/>
      </p:ext>
    </p:extLst>
  </p:cSld>
  <p:clrMapOvr>
    <a:masterClrMapping/>
  </p:clrMapOvr>
  <mc:AlternateContent xmlns:mc="http://schemas.openxmlformats.org/markup-compatibility/2006" xmlns:p14="http://schemas.microsoft.com/office/powerpoint/2010/main">
    <mc:Choice Requires="p14">
      <p:transition spd="slow" p14:dur="3400" advTm="3154">
        <p14:reveal/>
      </p:transition>
    </mc:Choice>
    <mc:Fallback xmlns="">
      <p:transition spd="slow" advTm="3154">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9BBC74-EB51-49D7-B971-ECEF9CF61D41}"/>
              </a:ext>
              <a:ext uri="{C183D7F6-B498-43B3-948B-1728B52AA6E4}">
                <adec:decorative xmlns:adec="http://schemas.microsoft.com/office/drawing/2017/decorative" val="1"/>
              </a:ext>
            </a:extLst>
          </p:cNvPr>
          <p:cNvSpPr/>
          <p:nvPr userDrawn="1"/>
        </p:nvSpPr>
        <p:spPr>
          <a:xfrm>
            <a:off x="685800" y="685801"/>
            <a:ext cx="7467601"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47112E3-539C-42BB-BF3C-5D45BF2D8E61}"/>
              </a:ext>
            </a:extLst>
          </p:cNvPr>
          <p:cNvSpPr>
            <a:spLocks noGrp="1"/>
          </p:cNvSpPr>
          <p:nvPr>
            <p:ph type="title" hasCustomPrompt="1"/>
          </p:nvPr>
        </p:nvSpPr>
        <p:spPr>
          <a:xfrm>
            <a:off x="1360714" y="944564"/>
            <a:ext cx="6106886" cy="873350"/>
          </a:xfrm>
        </p:spPr>
        <p:txBody>
          <a:bodyPr>
            <a:normAutofit/>
          </a:bodyPr>
          <a:lstStyle>
            <a:lvl1pPr algn="ctr">
              <a:lnSpc>
                <a:spcPct val="100000"/>
              </a:lnSpc>
              <a:spcBef>
                <a:spcPts val="1000"/>
              </a:spcBef>
              <a:defRPr sz="3200" spc="300" baseline="0"/>
            </a:lvl1pPr>
          </a:lstStyle>
          <a:p>
            <a:r>
              <a:rPr lang="en-US" dirty="0"/>
              <a:t>CLICK TO EDIT MASTER TITLE STYLE</a:t>
            </a:r>
          </a:p>
        </p:txBody>
      </p:sp>
      <p:sp>
        <p:nvSpPr>
          <p:cNvPr id="4" name="Footer Placeholder 3">
            <a:extLst>
              <a:ext uri="{FF2B5EF4-FFF2-40B4-BE49-F238E27FC236}">
                <a16:creationId xmlns:a16="http://schemas.microsoft.com/office/drawing/2014/main" id="{610806B2-016E-4D04-B3A9-D00B8645D895}"/>
              </a:ext>
            </a:extLst>
          </p:cNvPr>
          <p:cNvSpPr>
            <a:spLocks noGrp="1"/>
          </p:cNvSpPr>
          <p:nvPr>
            <p:ph type="ftr" sz="quarter" idx="11"/>
          </p:nvPr>
        </p:nvSpPr>
        <p:spPr/>
        <p:txBody>
          <a:bodyPr/>
          <a:lstStyle/>
          <a:p>
            <a:r>
              <a:rPr lang="en-US" dirty="0"/>
              <a:t>Sample Footer Text</a:t>
            </a:r>
          </a:p>
        </p:txBody>
      </p:sp>
      <p:sp>
        <p:nvSpPr>
          <p:cNvPr id="14" name="Content Placeholder 13">
            <a:extLst>
              <a:ext uri="{FF2B5EF4-FFF2-40B4-BE49-F238E27FC236}">
                <a16:creationId xmlns:a16="http://schemas.microsoft.com/office/drawing/2014/main" id="{4CFE5E1A-5CA9-4FF2-949E-A804EA05C22E}"/>
              </a:ext>
            </a:extLst>
          </p:cNvPr>
          <p:cNvSpPr>
            <a:spLocks noGrp="1"/>
          </p:cNvSpPr>
          <p:nvPr>
            <p:ph sz="quarter" idx="14"/>
          </p:nvPr>
        </p:nvSpPr>
        <p:spPr>
          <a:xfrm>
            <a:off x="1371600" y="2057400"/>
            <a:ext cx="60960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F1503E13-8CCB-4B44-A160-FE91FECE41EA}"/>
              </a:ext>
            </a:extLst>
          </p:cNvPr>
          <p:cNvSpPr>
            <a:spLocks noGrp="1"/>
          </p:cNvSpPr>
          <p:nvPr>
            <p:ph type="pic" sz="quarter" idx="13"/>
          </p:nvPr>
        </p:nvSpPr>
        <p:spPr>
          <a:xfrm>
            <a:off x="8153400" y="685799"/>
            <a:ext cx="3397250" cy="5486401"/>
          </a:xfrm>
        </p:spPr>
        <p:txBody>
          <a:bodyPr/>
          <a:lstStyle/>
          <a:p>
            <a:endParaRPr lang="en-US" dirty="0"/>
          </a:p>
        </p:txBody>
      </p:sp>
      <p:sp>
        <p:nvSpPr>
          <p:cNvPr id="3" name="Date Placeholder 2">
            <a:extLst>
              <a:ext uri="{FF2B5EF4-FFF2-40B4-BE49-F238E27FC236}">
                <a16:creationId xmlns:a16="http://schemas.microsoft.com/office/drawing/2014/main" id="{D0F59A49-6D3D-4BB6-ADBF-00E13E6C64F3}"/>
              </a:ext>
            </a:extLst>
          </p:cNvPr>
          <p:cNvSpPr>
            <a:spLocks noGrp="1"/>
          </p:cNvSpPr>
          <p:nvPr>
            <p:ph type="dt" sz="half" idx="10"/>
          </p:nvPr>
        </p:nvSpPr>
        <p:spPr/>
        <p:txBody>
          <a:bodyPr/>
          <a:lstStyle/>
          <a:p>
            <a:r>
              <a:rPr lang="en-US" dirty="0"/>
              <a:t>2/1/20XX</a:t>
            </a:r>
          </a:p>
        </p:txBody>
      </p:sp>
      <p:sp>
        <p:nvSpPr>
          <p:cNvPr id="5" name="Slide Number Placeholder 4">
            <a:extLst>
              <a:ext uri="{FF2B5EF4-FFF2-40B4-BE49-F238E27FC236}">
                <a16:creationId xmlns:a16="http://schemas.microsoft.com/office/drawing/2014/main" id="{4721B3EE-D7F0-4A71-9772-C0AF1B317788}"/>
              </a:ext>
            </a:extLst>
          </p:cNvPr>
          <p:cNvSpPr>
            <a:spLocks noGrp="1"/>
          </p:cNvSpPr>
          <p:nvPr>
            <p:ph type="sldNum" sz="quarter" idx="12"/>
          </p:nvPr>
        </p:nvSpPr>
        <p:spPr/>
        <p:txBody>
          <a:bodyPr/>
          <a:lstStyle/>
          <a:p>
            <a:fld id="{F8E28480-1C08-4458-AD97-0283E6FFD09D}" type="slidenum">
              <a:rPr lang="en-US" smtClean="0"/>
              <a:pPr/>
              <a:t>‹#›</a:t>
            </a:fld>
            <a:endParaRPr lang="en-US" dirty="0"/>
          </a:p>
        </p:txBody>
      </p:sp>
    </p:spTree>
    <p:extLst>
      <p:ext uri="{BB962C8B-B14F-4D97-AF65-F5344CB8AC3E}">
        <p14:creationId xmlns:p14="http://schemas.microsoft.com/office/powerpoint/2010/main" val="3401564766"/>
      </p:ext>
    </p:extLst>
  </p:cSld>
  <p:clrMapOvr>
    <a:masterClrMapping/>
  </p:clrMapOvr>
  <mc:AlternateContent xmlns:mc="http://schemas.openxmlformats.org/markup-compatibility/2006" xmlns:p14="http://schemas.microsoft.com/office/powerpoint/2010/main">
    <mc:Choice Requires="p14">
      <p:transition spd="slow" p14:dur="3400" advTm="3154">
        <p14:reveal/>
      </p:transition>
    </mc:Choice>
    <mc:Fallback xmlns="">
      <p:transition spd="slow" advTm="3154">
        <p:fade/>
      </p:transition>
    </mc:Fallback>
  </mc:AlternateContent>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 preserve="1">
  <p:cSld name="Chart and Tab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BE10E086-AEAC-48A4-AB62-9F294E799ABC}"/>
              </a:ext>
              <a:ext uri="{C183D7F6-B498-43B3-948B-1728B52AA6E4}">
                <adec:decorative xmlns:adec="http://schemas.microsoft.com/office/drawing/2017/decorative" val="1"/>
              </a:ext>
            </a:extLst>
          </p:cNvPr>
          <p:cNvSpPr/>
          <p:nvPr userDrawn="1"/>
        </p:nvSpPr>
        <p:spPr>
          <a:xfrm>
            <a:off x="-1" y="-1"/>
            <a:ext cx="12192001" cy="6858000"/>
          </a:xfrm>
          <a:custGeom>
            <a:avLst/>
            <a:gdLst>
              <a:gd name="connsiteX0" fmla="*/ 0 w 12192001"/>
              <a:gd name="connsiteY0" fmla="*/ 0 h 6858000"/>
              <a:gd name="connsiteX1" fmla="*/ 12192001 w 12192001"/>
              <a:gd name="connsiteY1" fmla="*/ 0 h 6858000"/>
              <a:gd name="connsiteX2" fmla="*/ 12192001 w 12192001"/>
              <a:gd name="connsiteY2" fmla="*/ 6858000 h 6858000"/>
              <a:gd name="connsiteX3" fmla="*/ 0 w 12192001"/>
              <a:gd name="connsiteY3" fmla="*/ 6858000 h 6858000"/>
              <a:gd name="connsiteX4" fmla="*/ 0 w 12192001"/>
              <a:gd name="connsiteY4" fmla="*/ 0 h 6858000"/>
              <a:gd name="connsiteX5" fmla="*/ 685800 w 12192001"/>
              <a:gd name="connsiteY5" fmla="*/ 685801 h 6858000"/>
              <a:gd name="connsiteX6" fmla="*/ 685800 w 12192001"/>
              <a:gd name="connsiteY6" fmla="*/ 6172200 h 6858000"/>
              <a:gd name="connsiteX7" fmla="*/ 11506201 w 12192001"/>
              <a:gd name="connsiteY7" fmla="*/ 6172200 h 6858000"/>
              <a:gd name="connsiteX8" fmla="*/ 11506201 w 12192001"/>
              <a:gd name="connsiteY8" fmla="*/ 685801 h 6858000"/>
              <a:gd name="connsiteX9" fmla="*/ 685800 w 12192001"/>
              <a:gd name="connsiteY9" fmla="*/ 68580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6858000">
                <a:moveTo>
                  <a:pt x="0" y="0"/>
                </a:moveTo>
                <a:lnTo>
                  <a:pt x="12192001" y="0"/>
                </a:lnTo>
                <a:lnTo>
                  <a:pt x="12192001" y="6858000"/>
                </a:lnTo>
                <a:lnTo>
                  <a:pt x="0" y="6858000"/>
                </a:lnTo>
                <a:lnTo>
                  <a:pt x="0" y="0"/>
                </a:lnTo>
                <a:close/>
                <a:moveTo>
                  <a:pt x="685800" y="685801"/>
                </a:moveTo>
                <a:lnTo>
                  <a:pt x="685800" y="6172200"/>
                </a:lnTo>
                <a:lnTo>
                  <a:pt x="11506201" y="6172200"/>
                </a:lnTo>
                <a:lnTo>
                  <a:pt x="11506201" y="685801"/>
                </a:lnTo>
                <a:lnTo>
                  <a:pt x="685800" y="685801"/>
                </a:lnTo>
                <a:close/>
              </a:path>
            </a:pathLst>
          </a:cu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1129086"/>
            <a:ext cx="9486900" cy="725118"/>
          </a:xfrm>
        </p:spPr>
        <p:txBody>
          <a:bodyPr anchor="b">
            <a:normAutofit/>
          </a:bodyPr>
          <a:lstStyle>
            <a:lvl1pPr algn="ctr">
              <a:defRPr sz="3200" cap="all" spc="300" baseline="0"/>
            </a:lvl1pPr>
          </a:lstStyle>
          <a:p>
            <a:r>
              <a:rPr lang="en-US" dirty="0"/>
              <a:t>Click to edit Master title style</a:t>
            </a:r>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a:xfrm>
            <a:off x="1341581" y="2258568"/>
            <a:ext cx="9563100" cy="35661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lvl1pPr>
              <a:defRPr>
                <a:solidFill>
                  <a:schemeClr val="bg1"/>
                </a:solidFill>
              </a:defRPr>
            </a:lvl1pPr>
          </a:lstStyle>
          <a:p>
            <a:r>
              <a:rPr lang="en-US" dirty="0"/>
              <a:t>2/1/20XX</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lvl1pPr>
              <a:defRPr>
                <a:solidFill>
                  <a:schemeClr val="bg1"/>
                </a:solidFill>
              </a:defRPr>
            </a:lvl1pPr>
          </a:lstStyle>
          <a:p>
            <a:fld id="{F8E28480-1C08-4458-AD97-0283E6FFD09D}" type="slidenum">
              <a:rPr lang="en-US" smtClean="0"/>
              <a:pPr/>
              <a:t>‹#›</a:t>
            </a:fld>
            <a:endParaRPr lang="en-US" dirty="0"/>
          </a:p>
        </p:txBody>
      </p:sp>
    </p:spTree>
    <p:extLst>
      <p:ext uri="{BB962C8B-B14F-4D97-AF65-F5344CB8AC3E}">
        <p14:creationId xmlns:p14="http://schemas.microsoft.com/office/powerpoint/2010/main" val="1787504891"/>
      </p:ext>
    </p:extLst>
  </p:cSld>
  <p:clrMapOvr>
    <a:masterClrMapping/>
  </p:clrMapOvr>
  <mc:AlternateContent xmlns:mc="http://schemas.openxmlformats.org/markup-compatibility/2006" xmlns:p14="http://schemas.microsoft.com/office/powerpoint/2010/main">
    <mc:Choice Requires="p14">
      <p:transition spd="slow" p14:dur="3400" advTm="3154">
        <p14:reveal/>
      </p:transition>
    </mc:Choice>
    <mc:Fallback xmlns="">
      <p:transition spd="slow" advTm="3154">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melin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BE10E086-AEAC-48A4-AB62-9F294E799ABC}"/>
              </a:ext>
              <a:ext uri="{C183D7F6-B498-43B3-948B-1728B52AA6E4}">
                <adec:decorative xmlns:adec="http://schemas.microsoft.com/office/drawing/2017/decorative" val="1"/>
              </a:ext>
            </a:extLst>
          </p:cNvPr>
          <p:cNvSpPr/>
          <p:nvPr userDrawn="1"/>
        </p:nvSpPr>
        <p:spPr>
          <a:xfrm>
            <a:off x="-1" y="-1"/>
            <a:ext cx="12192001" cy="6858000"/>
          </a:xfrm>
          <a:custGeom>
            <a:avLst/>
            <a:gdLst>
              <a:gd name="connsiteX0" fmla="*/ 0 w 12192001"/>
              <a:gd name="connsiteY0" fmla="*/ 0 h 6858000"/>
              <a:gd name="connsiteX1" fmla="*/ 12192001 w 12192001"/>
              <a:gd name="connsiteY1" fmla="*/ 0 h 6858000"/>
              <a:gd name="connsiteX2" fmla="*/ 12192001 w 12192001"/>
              <a:gd name="connsiteY2" fmla="*/ 6858000 h 6858000"/>
              <a:gd name="connsiteX3" fmla="*/ 0 w 12192001"/>
              <a:gd name="connsiteY3" fmla="*/ 6858000 h 6858000"/>
              <a:gd name="connsiteX4" fmla="*/ 0 w 12192001"/>
              <a:gd name="connsiteY4" fmla="*/ 0 h 6858000"/>
              <a:gd name="connsiteX5" fmla="*/ 685800 w 12192001"/>
              <a:gd name="connsiteY5" fmla="*/ 685801 h 6858000"/>
              <a:gd name="connsiteX6" fmla="*/ 685800 w 12192001"/>
              <a:gd name="connsiteY6" fmla="*/ 6172200 h 6858000"/>
              <a:gd name="connsiteX7" fmla="*/ 11506201 w 12192001"/>
              <a:gd name="connsiteY7" fmla="*/ 6172200 h 6858000"/>
              <a:gd name="connsiteX8" fmla="*/ 11506201 w 12192001"/>
              <a:gd name="connsiteY8" fmla="*/ 685801 h 6858000"/>
              <a:gd name="connsiteX9" fmla="*/ 685800 w 12192001"/>
              <a:gd name="connsiteY9" fmla="*/ 68580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6858000">
                <a:moveTo>
                  <a:pt x="0" y="0"/>
                </a:moveTo>
                <a:lnTo>
                  <a:pt x="12192001" y="0"/>
                </a:lnTo>
                <a:lnTo>
                  <a:pt x="12192001" y="6858000"/>
                </a:lnTo>
                <a:lnTo>
                  <a:pt x="0" y="6858000"/>
                </a:lnTo>
                <a:lnTo>
                  <a:pt x="0" y="0"/>
                </a:lnTo>
                <a:close/>
                <a:moveTo>
                  <a:pt x="685800" y="685801"/>
                </a:moveTo>
                <a:lnTo>
                  <a:pt x="685800" y="6172200"/>
                </a:lnTo>
                <a:lnTo>
                  <a:pt x="11506201" y="6172200"/>
                </a:lnTo>
                <a:lnTo>
                  <a:pt x="11506201" y="685801"/>
                </a:lnTo>
                <a:lnTo>
                  <a:pt x="685800" y="685801"/>
                </a:lnTo>
                <a:close/>
              </a:path>
            </a:pathLst>
          </a:cu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1129086"/>
            <a:ext cx="9486900" cy="725118"/>
          </a:xfrm>
        </p:spPr>
        <p:txBody>
          <a:bodyPr>
            <a:normAutofit/>
          </a:bodyPr>
          <a:lstStyle>
            <a:lvl1pPr algn="ctr">
              <a:defRPr sz="3200" cap="all" spc="300" baseline="0"/>
            </a:lvl1pPr>
          </a:lstStyle>
          <a:p>
            <a:r>
              <a:rPr lang="en-US" dirty="0"/>
              <a:t>Click to edit Master title style</a:t>
            </a:r>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lvl1pPr>
              <a:defRPr>
                <a:solidFill>
                  <a:schemeClr val="tx2">
                    <a:lumMod val="75000"/>
                    <a:lumOff val="25000"/>
                  </a:schemeClr>
                </a:solidFill>
              </a:defRPr>
            </a:lvl1pPr>
          </a:lstStyle>
          <a:p>
            <a:r>
              <a:rPr lang="en-US" dirty="0"/>
              <a:t>Sample Footer Text</a:t>
            </a:r>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a:xfrm>
            <a:off x="1341581" y="1835732"/>
            <a:ext cx="9563100" cy="43227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lvl1pPr>
              <a:defRPr>
                <a:solidFill>
                  <a:schemeClr val="tx2">
                    <a:lumMod val="75000"/>
                    <a:lumOff val="25000"/>
                  </a:schemeClr>
                </a:solidFill>
              </a:defRPr>
            </a:lvl1pPr>
          </a:lstStyle>
          <a:p>
            <a:r>
              <a:rPr lang="en-US" dirty="0"/>
              <a:t>2/1/20XX</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lvl1pPr>
              <a:defRPr>
                <a:solidFill>
                  <a:schemeClr val="tx2">
                    <a:lumMod val="75000"/>
                    <a:lumOff val="25000"/>
                  </a:schemeClr>
                </a:solidFill>
              </a:defRPr>
            </a:lvl1pPr>
          </a:lstStyle>
          <a:p>
            <a:fld id="{F8E28480-1C08-4458-AD97-0283E6FFD09D}" type="slidenum">
              <a:rPr lang="en-US" smtClean="0"/>
              <a:pPr/>
              <a:t>‹#›</a:t>
            </a:fld>
            <a:endParaRPr lang="en-US" dirty="0"/>
          </a:p>
        </p:txBody>
      </p:sp>
    </p:spTree>
    <p:extLst>
      <p:ext uri="{BB962C8B-B14F-4D97-AF65-F5344CB8AC3E}">
        <p14:creationId xmlns:p14="http://schemas.microsoft.com/office/powerpoint/2010/main" val="2468284783"/>
      </p:ext>
    </p:extLst>
  </p:cSld>
  <p:clrMapOvr>
    <a:masterClrMapping/>
  </p:clrMapOvr>
  <mc:AlternateContent xmlns:mc="http://schemas.openxmlformats.org/markup-compatibility/2006" xmlns:p14="http://schemas.microsoft.com/office/powerpoint/2010/main">
    <mc:Choice Requires="p14">
      <p:transition spd="slow" p14:dur="3400" advTm="3154">
        <p14:reveal/>
      </p:transition>
    </mc:Choice>
    <mc:Fallback xmlns="">
      <p:transition spd="slow" advTm="3154">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dirty="0"/>
              <a:t>Sample Footer Text</a:t>
            </a:r>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dirty="0"/>
              <a:t>2/1/20XX</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dirty="0"/>
          </a:p>
        </p:txBody>
      </p:sp>
    </p:spTree>
    <p:extLst>
      <p:ext uri="{BB962C8B-B14F-4D97-AF65-F5344CB8AC3E}">
        <p14:creationId xmlns:p14="http://schemas.microsoft.com/office/powerpoint/2010/main" val="1956618010"/>
      </p:ext>
    </p:extLst>
  </p:cSld>
  <p:clrMap bg1="lt1" tx1="dk1" bg2="lt2" tx2="dk2" accent1="accent1" accent2="accent2" accent3="accent3" accent4="accent4" accent5="accent5" accent6="accent6" hlink="hlink" folHlink="folHlink"/>
  <p:sldLayoutIdLst>
    <p:sldLayoutId id="2147483766" r:id="rId1"/>
    <p:sldLayoutId id="2147483756" r:id="rId2"/>
    <p:sldLayoutId id="2147483757" r:id="rId3"/>
    <p:sldLayoutId id="2147483767" r:id="rId4"/>
    <p:sldLayoutId id="2147483758" r:id="rId5"/>
    <p:sldLayoutId id="2147483761" r:id="rId6"/>
    <p:sldLayoutId id="2147483759" r:id="rId7"/>
    <p:sldLayoutId id="2147483746" r:id="rId8"/>
    <p:sldLayoutId id="2147483769" r:id="rId9"/>
    <p:sldLayoutId id="2147483749" r:id="rId10"/>
    <p:sldLayoutId id="2147483768" r:id="rId11"/>
    <p:sldLayoutId id="2147483765" r:id="rId12"/>
    <p:sldLayoutId id="2147483764" r:id="rId13"/>
  </p:sldLayoutIdLst>
  <mc:AlternateContent xmlns:mc="http://schemas.openxmlformats.org/markup-compatibility/2006" xmlns:p14="http://schemas.microsoft.com/office/powerpoint/2010/main">
    <mc:Choice Requires="p14">
      <p:transition spd="slow" p14:dur="3400" advTm="3154">
        <p14:reveal/>
      </p:transition>
    </mc:Choice>
    <mc:Fallback xmlns="">
      <p:transition spd="slow" advTm="3154">
        <p:fade/>
      </p:transition>
    </mc:Fallback>
  </mc:AlternateContent>
  <p:hf hdr="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4272">
          <p15:clr>
            <a:srgbClr val="F26B43"/>
          </p15:clr>
        </p15:guide>
        <p15:guide id="4" pos="3408">
          <p15:clr>
            <a:srgbClr val="F26B43"/>
          </p15:clr>
        </p15:guide>
        <p15:guide id="5" orient="horz" pos="432">
          <p15:clr>
            <a:srgbClr val="F26B43"/>
          </p15:clr>
        </p15:guide>
        <p15:guide id="6" pos="3000">
          <p15:clr>
            <a:srgbClr val="F26B43"/>
          </p15:clr>
        </p15:guide>
        <p15:guide id="7" pos="2568">
          <p15:clr>
            <a:srgbClr val="F26B43"/>
          </p15:clr>
        </p15:guide>
        <p15:guide id="8" pos="2136">
          <p15:clr>
            <a:srgbClr val="F26B43"/>
          </p15:clr>
        </p15:guide>
        <p15:guide id="9" pos="432">
          <p15:clr>
            <a:srgbClr val="F26B43"/>
          </p15:clr>
        </p15:guide>
        <p15:guide id="10" pos="864">
          <p15:clr>
            <a:srgbClr val="F26B43"/>
          </p15:clr>
        </p15:guide>
        <p15:guide id="11" pos="1296">
          <p15:clr>
            <a:srgbClr val="F26B43"/>
          </p15:clr>
        </p15:guide>
        <p15:guide id="12" pos="1728">
          <p15:clr>
            <a:srgbClr val="F26B43"/>
          </p15:clr>
        </p15:guide>
        <p15:guide id="13" pos="7248">
          <p15:clr>
            <a:srgbClr val="F26B43"/>
          </p15:clr>
        </p15:guide>
        <p15:guide id="14" pos="6840">
          <p15:clr>
            <a:srgbClr val="F26B43"/>
          </p15:clr>
        </p15:guide>
        <p15:guide id="15" pos="6408">
          <p15:clr>
            <a:srgbClr val="F26B43"/>
          </p15:clr>
        </p15:guide>
        <p15:guide id="16" pos="6000">
          <p15:clr>
            <a:srgbClr val="F26B43"/>
          </p15:clr>
        </p15:guide>
        <p15:guide id="17" pos="5568">
          <p15:clr>
            <a:srgbClr val="F26B43"/>
          </p15:clr>
        </p15:guide>
        <p15:guide id="18" pos="5136">
          <p15:clr>
            <a:srgbClr val="F26B43"/>
          </p15:clr>
        </p15:guide>
        <p15:guide id="19" pos="4704">
          <p15:clr>
            <a:srgbClr val="F26B43"/>
          </p15:clr>
        </p15:guide>
        <p15:guide id="20" orient="horz" pos="3888">
          <p15:clr>
            <a:srgbClr val="F26B43"/>
          </p15:clr>
        </p15:guide>
        <p15:guide id="21" orient="horz" pos="3456">
          <p15:clr>
            <a:srgbClr val="F26B43"/>
          </p15:clr>
        </p15:guide>
        <p15:guide id="22" orient="horz" pos="864">
          <p15:clr>
            <a:srgbClr val="F26B43"/>
          </p15:clr>
        </p15:guide>
        <p15:guide id="23" orient="horz" pos="1296">
          <p15:clr>
            <a:srgbClr val="F26B43"/>
          </p15:clr>
        </p15:guide>
        <p15:guide id="24" orient="horz" pos="1728">
          <p15:clr>
            <a:srgbClr val="F26B43"/>
          </p15:clr>
        </p15:guide>
        <p15:guide id="25" orient="horz" pos="3024">
          <p15:clr>
            <a:srgbClr val="F26B43"/>
          </p15:clr>
        </p15:guide>
        <p15:guide id="26" orient="horz" pos="259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https://en.wikipedia.org/wiki/IP_code" TargetMode="External"/><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IPhone_13" TargetMode="External"/><Relationship Id="rId7" Type="http://schemas.openxmlformats.org/officeDocument/2006/relationships/image" Target="../media/image21.jpeg"/><Relationship Id="rId2" Type="http://schemas.openxmlformats.org/officeDocument/2006/relationships/hyperlink" Target="https://en.wikipedia.org/wiki/Electric_battery" TargetMode="External"/><Relationship Id="rId1" Type="http://schemas.openxmlformats.org/officeDocument/2006/relationships/slideLayout" Target="../slideLayouts/slideLayout3.xml"/><Relationship Id="rId6" Type="http://schemas.openxmlformats.org/officeDocument/2006/relationships/image" Target="../media/image20.jpeg"/><Relationship Id="rId5" Type="http://schemas.openxmlformats.org/officeDocument/2006/relationships/hyperlink" Target="https://en.wikipedia.org/wiki/IPhone_14#cite_note-36" TargetMode="External"/><Relationship Id="rId4" Type="http://schemas.openxmlformats.org/officeDocument/2006/relationships/hyperlink" Target="https://en.wikipedia.org/wiki/Ampere-hour"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IOS_17" TargetMode="External"/><Relationship Id="rId2" Type="http://schemas.openxmlformats.org/officeDocument/2006/relationships/hyperlink" Target="https://en.wikipedia.org/wiki/IOS_16" TargetMode="External"/><Relationship Id="rId1" Type="http://schemas.openxmlformats.org/officeDocument/2006/relationships/slideLayout" Target="../slideLayouts/slideLayout3.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hyperlink" Target="https://en.wikipedia.org/wiki/WWDC"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hyperlink" Target="https://www.apple.com/in/macbook-air/specs/#footnote-1" TargetMode="External"/><Relationship Id="rId1" Type="http://schemas.openxmlformats.org/officeDocument/2006/relationships/slideLayout" Target="../slideLayouts/slideLayout3.xml"/><Relationship Id="rId4" Type="http://schemas.openxmlformats.org/officeDocument/2006/relationships/image" Target="../media/image28.jpeg"/></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www.apple.com/watch/cellular/" TargetMode="External"/><Relationship Id="rId1" Type="http://schemas.openxmlformats.org/officeDocument/2006/relationships/slideLayout" Target="../slideLayouts/slideLayout3.xml"/><Relationship Id="rId4" Type="http://schemas.openxmlformats.org/officeDocument/2006/relationships/image" Target="../media/image45.jpeg"/></Relationships>
</file>

<file path=ppt/slides/_rels/slide2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hyperlink" Target="https://www.apple.com/in/airpods-pro/specs/#footnote-1" TargetMode="External"/><Relationship Id="rId1" Type="http://schemas.openxmlformats.org/officeDocument/2006/relationships/slideLayout" Target="../slideLayouts/slideLayout3.xml"/><Relationship Id="rId4" Type="http://schemas.openxmlformats.org/officeDocument/2006/relationships/image" Target="../media/image48.jpeg"/></Relationships>
</file>

<file path=ppt/slides/_rels/slide2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8.xml"/><Relationship Id="rId4" Type="http://schemas.openxmlformats.org/officeDocument/2006/relationships/hyperlink" Target="https://www.iphonemod.net/what-businessweek-got-wrong-about-apple.html"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hyperlink" Target="https://www.pngall.com/iphone-11-png/download/43368" TargetMode="External"/><Relationship Id="rId2" Type="http://schemas.openxmlformats.org/officeDocument/2006/relationships/image" Target="../media/image85.png"/><Relationship Id="rId1" Type="http://schemas.openxmlformats.org/officeDocument/2006/relationships/slideLayout" Target="../slideLayouts/slideLayout3.xml"/><Relationship Id="rId5" Type="http://schemas.openxmlformats.org/officeDocument/2006/relationships/hyperlink" Target="https://www.flickr.com/photos/globovision/9716772999/" TargetMode="External"/><Relationship Id="rId4" Type="http://schemas.openxmlformats.org/officeDocument/2006/relationships/image" Target="../media/image86.jpeg"/></Relationships>
</file>

<file path=ppt/slides/_rels/slide48.xml.rels><?xml version="1.0" encoding="UTF-8" standalone="yes"?>
<Relationships xmlns="http://schemas.openxmlformats.org/package/2006/relationships"><Relationship Id="rId3" Type="http://schemas.openxmlformats.org/officeDocument/2006/relationships/hyperlink" Target="https://www.homeworklib.com/question/1096067/describe-apple-products-and-the-specific" TargetMode="External"/><Relationship Id="rId2" Type="http://schemas.openxmlformats.org/officeDocument/2006/relationships/image" Target="../media/image87.png"/><Relationship Id="rId1" Type="http://schemas.openxmlformats.org/officeDocument/2006/relationships/slideLayout" Target="../slideLayouts/slideLayout3.xml"/><Relationship Id="rId5" Type="http://schemas.openxmlformats.org/officeDocument/2006/relationships/hyperlink" Target="https://www.isidorsfugue.com/2012/04/when-is-fake-apple-store-fake.html" TargetMode="External"/><Relationship Id="rId4" Type="http://schemas.openxmlformats.org/officeDocument/2006/relationships/image" Target="../media/image88.jpeg"/></Relationships>
</file>

<file path=ppt/slides/_rels/slide4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89.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78.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4.png"/></Relationships>
</file>

<file path=ppt/slides/_rels/slide54.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IPhone_3G" TargetMode="External"/><Relationship Id="rId2" Type="http://schemas.openxmlformats.org/officeDocument/2006/relationships/hyperlink" Target="https://en.wikipedia.org/wiki/Central_processing_unit" TargetMode="External"/><Relationship Id="rId1" Type="http://schemas.openxmlformats.org/officeDocument/2006/relationships/slideLayout" Target="../slideLayouts/slideLayout3.xml"/><Relationship Id="rId5" Type="http://schemas.openxmlformats.org/officeDocument/2006/relationships/image" Target="../media/image13.jpe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Display_resolution" TargetMode="External"/><Relationship Id="rId2" Type="http://schemas.openxmlformats.org/officeDocument/2006/relationships/hyperlink" Target="https://en.wikipedia.org/wiki/OLED" TargetMode="External"/><Relationship Id="rId1" Type="http://schemas.openxmlformats.org/officeDocument/2006/relationships/slideLayout" Target="../slideLayouts/slideLayout3.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hyperlink" Target="https://en.wikipedia.org/wiki/Pixel_density"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hand holding a cell phone&#10;&#10;Description automatically generated">
            <a:extLst>
              <a:ext uri="{FF2B5EF4-FFF2-40B4-BE49-F238E27FC236}">
                <a16:creationId xmlns:a16="http://schemas.microsoft.com/office/drawing/2014/main" id="{C04D012A-2E33-25E2-06F7-3462D02403A1}"/>
              </a:ext>
            </a:extLst>
          </p:cNvPr>
          <p:cNvPicPr>
            <a:picLocks noGrp="1" noChangeAspect="1"/>
          </p:cNvPicPr>
          <p:nvPr>
            <p:ph type="pic" sz="quarter" idx="15"/>
          </p:nvPr>
        </p:nvPicPr>
        <p:blipFill rotWithShape="1">
          <a:blip r:embed="rId3" cstate="email">
            <a:extLst>
              <a:ext uri="{28A0092B-C50C-407E-A947-70E740481C1C}">
                <a14:useLocalDpi xmlns:a14="http://schemas.microsoft.com/office/drawing/2010/main"/>
              </a:ext>
            </a:extLst>
          </a:blip>
          <a:srcRect r="-1"/>
          <a:stretch/>
        </p:blipFill>
        <p:spPr>
          <a:xfrm>
            <a:off x="680720" y="685799"/>
            <a:ext cx="10830560" cy="5486401"/>
          </a:xfrm>
          <a:noFill/>
        </p:spPr>
      </p:pic>
      <p:sp>
        <p:nvSpPr>
          <p:cNvPr id="8" name="Title 7">
            <a:extLst>
              <a:ext uri="{FF2B5EF4-FFF2-40B4-BE49-F238E27FC236}">
                <a16:creationId xmlns:a16="http://schemas.microsoft.com/office/drawing/2014/main" id="{B859FB18-B421-43A7-A91C-76D12F25E84C}"/>
              </a:ext>
            </a:extLst>
          </p:cNvPr>
          <p:cNvSpPr>
            <a:spLocks noGrp="1"/>
          </p:cNvSpPr>
          <p:nvPr>
            <p:ph type="title"/>
          </p:nvPr>
        </p:nvSpPr>
        <p:spPr>
          <a:xfrm>
            <a:off x="680720" y="3813048"/>
            <a:ext cx="10830560" cy="2359152"/>
          </a:xfrm>
        </p:spPr>
        <p:txBody>
          <a:bodyPr anchor="ctr">
            <a:normAutofit/>
          </a:bodyPr>
          <a:lstStyle/>
          <a:p>
            <a:r>
              <a:rPr lang="en-IN" b="1" i="0" u="none" strike="noStrike">
                <a:effectLst/>
              </a:rPr>
              <a:t>Crafting Compelling Web Presences</a:t>
            </a:r>
            <a:endParaRPr lang="en-US"/>
          </a:p>
        </p:txBody>
      </p:sp>
      <p:sp>
        <p:nvSpPr>
          <p:cNvPr id="2" name="Text Placeholder 1">
            <a:extLst>
              <a:ext uri="{FF2B5EF4-FFF2-40B4-BE49-F238E27FC236}">
                <a16:creationId xmlns:a16="http://schemas.microsoft.com/office/drawing/2014/main" id="{4AAEA8BC-D222-4C73-871D-A64D23C1F4B3}"/>
              </a:ext>
            </a:extLst>
          </p:cNvPr>
          <p:cNvSpPr>
            <a:spLocks noGrp="1"/>
          </p:cNvSpPr>
          <p:nvPr>
            <p:ph type="body" sz="quarter" idx="14"/>
          </p:nvPr>
        </p:nvSpPr>
        <p:spPr>
          <a:xfrm>
            <a:off x="1371598" y="5271713"/>
            <a:ext cx="9486902" cy="644994"/>
          </a:xfrm>
        </p:spPr>
        <p:txBody>
          <a:bodyPr>
            <a:normAutofit/>
          </a:bodyPr>
          <a:lstStyle/>
          <a:p>
            <a:r>
              <a:rPr lang="en-US"/>
              <a:t>Darwin S</a:t>
            </a:r>
          </a:p>
        </p:txBody>
      </p:sp>
    </p:spTree>
    <p:custDataLst>
      <p:tags r:id="rId1"/>
    </p:custDataLst>
    <p:extLst>
      <p:ext uri="{BB962C8B-B14F-4D97-AF65-F5344CB8AC3E}">
        <p14:creationId xmlns:p14="http://schemas.microsoft.com/office/powerpoint/2010/main" val="1852651502"/>
      </p:ext>
    </p:extLst>
  </p:cSld>
  <p:clrMapOvr>
    <a:masterClrMapping/>
  </p:clrMapOvr>
  <mc:AlternateContent xmlns:mc="http://schemas.openxmlformats.org/markup-compatibility/2006" xmlns:p14="http://schemas.microsoft.com/office/powerpoint/2010/main">
    <mc:Choice Requires="p14">
      <p:transition spd="slow" p14:dur="3400" advTm="3154">
        <p14:reveal/>
      </p:transition>
    </mc:Choice>
    <mc:Fallback xmlns="">
      <p:transition spd="slow" advTm="3154">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8A9E9-6CED-F6E5-8D35-08315103803F}"/>
              </a:ext>
            </a:extLst>
          </p:cNvPr>
          <p:cNvSpPr>
            <a:spLocks noGrp="1"/>
          </p:cNvSpPr>
          <p:nvPr>
            <p:ph type="title"/>
          </p:nvPr>
        </p:nvSpPr>
        <p:spPr/>
        <p:txBody>
          <a:bodyPr/>
          <a:lstStyle/>
          <a:p>
            <a:r>
              <a:rPr lang="en-US" dirty="0"/>
              <a:t>Storage</a:t>
            </a:r>
          </a:p>
        </p:txBody>
      </p:sp>
      <p:sp>
        <p:nvSpPr>
          <p:cNvPr id="3" name="Footer Placeholder 2">
            <a:extLst>
              <a:ext uri="{FF2B5EF4-FFF2-40B4-BE49-F238E27FC236}">
                <a16:creationId xmlns:a16="http://schemas.microsoft.com/office/drawing/2014/main" id="{0E2E6DE2-C0BF-0B8B-6702-536C598C85A7}"/>
              </a:ext>
            </a:extLst>
          </p:cNvPr>
          <p:cNvSpPr>
            <a:spLocks noGrp="1"/>
          </p:cNvSpPr>
          <p:nvPr>
            <p:ph type="ftr" sz="quarter" idx="15"/>
          </p:nvPr>
        </p:nvSpPr>
        <p:spPr>
          <a:xfrm rot="5400000">
            <a:off x="-1296235" y="8946508"/>
            <a:ext cx="4114800" cy="410501"/>
          </a:xfrm>
        </p:spPr>
        <p:txBody>
          <a:bodyPr/>
          <a:lstStyle/>
          <a:p>
            <a:r>
              <a:rPr lang="en-US"/>
              <a:t>Sample Footer Text</a:t>
            </a:r>
            <a:endParaRPr lang="en-US" dirty="0"/>
          </a:p>
        </p:txBody>
      </p:sp>
      <p:sp>
        <p:nvSpPr>
          <p:cNvPr id="4" name="Text Placeholder 3">
            <a:extLst>
              <a:ext uri="{FF2B5EF4-FFF2-40B4-BE49-F238E27FC236}">
                <a16:creationId xmlns:a16="http://schemas.microsoft.com/office/drawing/2014/main" id="{04601C54-46D4-63E1-B380-6E40F39A489C}"/>
              </a:ext>
            </a:extLst>
          </p:cNvPr>
          <p:cNvSpPr>
            <a:spLocks noGrp="1"/>
          </p:cNvSpPr>
          <p:nvPr>
            <p:ph type="body" sz="quarter" idx="13"/>
          </p:nvPr>
        </p:nvSpPr>
        <p:spPr/>
        <p:txBody>
          <a:bodyPr>
            <a:normAutofit/>
          </a:bodyPr>
          <a:lstStyle/>
          <a:p>
            <a:r>
              <a:rPr lang="en-IN" sz="2400" b="0" i="0" u="none" strike="noStrike" dirty="0">
                <a:solidFill>
                  <a:srgbClr val="202122"/>
                </a:solidFill>
                <a:effectLst/>
                <a:latin typeface="Arial" panose="020B0604020202020204" pitchFamily="34" charset="0"/>
              </a:rPr>
              <a:t>Phone 14 is available in three internal storage configurations: 128, 256, and 512 GB. Both models have 6 GB of RAM, an increase over the previous iPhone 13 and 13 mini models' 4 GB of RAM. The iPhone 14 have the  </a:t>
            </a:r>
            <a:r>
              <a:rPr lang="en-IN" sz="2400" b="0" i="0" u="none" strike="noStrike" dirty="0">
                <a:solidFill>
                  <a:srgbClr val="795CB2"/>
                </a:solidFill>
                <a:effectLst/>
                <a:latin typeface="Arial" panose="020B0604020202020204" pitchFamily="34" charset="0"/>
                <a:hlinkClick r:id="rId2" tooltip="IP code"/>
              </a:rPr>
              <a:t>IP68</a:t>
            </a:r>
            <a:r>
              <a:rPr lang="en-IN" sz="2400" b="0" i="0" u="none" strike="noStrike" dirty="0">
                <a:solidFill>
                  <a:srgbClr val="795CB2"/>
                </a:solidFill>
                <a:effectLst/>
                <a:latin typeface="Arial" panose="020B0604020202020204" pitchFamily="34" charset="0"/>
              </a:rPr>
              <a:t> </a:t>
            </a:r>
            <a:r>
              <a:rPr lang="en-IN" sz="2400" b="0" i="0" u="none" strike="noStrike" dirty="0">
                <a:solidFill>
                  <a:srgbClr val="202122"/>
                </a:solidFill>
                <a:effectLst/>
                <a:latin typeface="Arial" panose="020B0604020202020204" pitchFamily="34" charset="0"/>
              </a:rPr>
              <a:t>rating for dust and water resistance as their predecessors.</a:t>
            </a:r>
            <a:endParaRPr lang="en-US" sz="2400" dirty="0"/>
          </a:p>
        </p:txBody>
      </p:sp>
      <p:pic>
        <p:nvPicPr>
          <p:cNvPr id="10" name="Picture Placeholder 9" descr="A hand holding a cell phone&#10;&#10;Description automatically generated">
            <a:extLst>
              <a:ext uri="{FF2B5EF4-FFF2-40B4-BE49-F238E27FC236}">
                <a16:creationId xmlns:a16="http://schemas.microsoft.com/office/drawing/2014/main" id="{E7019161-D5F3-C546-F230-C861C02119B5}"/>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pic>
        <p:nvPicPr>
          <p:cNvPr id="12" name="Picture Placeholder 11" descr="A hand holding a cell phone&#10;&#10;Description automatically generated">
            <a:extLst>
              <a:ext uri="{FF2B5EF4-FFF2-40B4-BE49-F238E27FC236}">
                <a16:creationId xmlns:a16="http://schemas.microsoft.com/office/drawing/2014/main" id="{26D474F5-F3D1-4C95-CC4C-01AF9B9E03FD}"/>
              </a:ext>
            </a:extLst>
          </p:cNvPr>
          <p:cNvPicPr>
            <a:picLocks noGrp="1" noChangeAspect="1"/>
          </p:cNvPicPr>
          <p:nvPr>
            <p:ph type="pic" sz="quarter" idx="11"/>
          </p:nvPr>
        </p:nvPicPr>
        <p:blipFill>
          <a:blip r:embed="rId4" cstate="email">
            <a:extLst>
              <a:ext uri="{28A0092B-C50C-407E-A947-70E740481C1C}">
                <a14:useLocalDpi xmlns:a14="http://schemas.microsoft.com/office/drawing/2010/main"/>
              </a:ext>
            </a:extLst>
          </a:blip>
          <a:srcRect/>
          <a:stretch>
            <a:fillRect/>
          </a:stretch>
        </p:blipFill>
        <p:spPr/>
      </p:pic>
      <p:sp>
        <p:nvSpPr>
          <p:cNvPr id="7" name="Date Placeholder 6">
            <a:extLst>
              <a:ext uri="{FF2B5EF4-FFF2-40B4-BE49-F238E27FC236}">
                <a16:creationId xmlns:a16="http://schemas.microsoft.com/office/drawing/2014/main" id="{3C8F6EE4-E920-A3B8-AFAA-CFDA1D53E2A0}"/>
              </a:ext>
            </a:extLst>
          </p:cNvPr>
          <p:cNvSpPr>
            <a:spLocks noGrp="1"/>
          </p:cNvSpPr>
          <p:nvPr>
            <p:ph type="dt" sz="half" idx="14"/>
          </p:nvPr>
        </p:nvSpPr>
        <p:spPr>
          <a:xfrm rot="5400000">
            <a:off x="10136058" y="10261860"/>
            <a:ext cx="4114801" cy="410501"/>
          </a:xfrm>
        </p:spPr>
        <p:txBody>
          <a:bodyPr/>
          <a:lstStyle/>
          <a:p>
            <a:r>
              <a:rPr lang="en-US" dirty="0"/>
              <a:t>2/1/20XX</a:t>
            </a:r>
          </a:p>
        </p:txBody>
      </p:sp>
      <p:sp>
        <p:nvSpPr>
          <p:cNvPr id="8" name="Slide Number Placeholder 7">
            <a:extLst>
              <a:ext uri="{FF2B5EF4-FFF2-40B4-BE49-F238E27FC236}">
                <a16:creationId xmlns:a16="http://schemas.microsoft.com/office/drawing/2014/main" id="{65A0FCE9-AA15-67A1-EF06-29D2201136C8}"/>
              </a:ext>
            </a:extLst>
          </p:cNvPr>
          <p:cNvSpPr>
            <a:spLocks noGrp="1"/>
          </p:cNvSpPr>
          <p:nvPr>
            <p:ph type="sldNum" sz="quarter" idx="16"/>
          </p:nvPr>
        </p:nvSpPr>
        <p:spPr/>
        <p:txBody>
          <a:bodyPr/>
          <a:lstStyle/>
          <a:p>
            <a:fld id="{F8E28480-1C08-4458-AD97-0283E6FFD09D}" type="slidenum">
              <a:rPr lang="en-US" smtClean="0"/>
              <a:pPr/>
              <a:t>10</a:t>
            </a:fld>
            <a:endParaRPr lang="en-US" dirty="0"/>
          </a:p>
        </p:txBody>
      </p:sp>
    </p:spTree>
    <p:extLst>
      <p:ext uri="{BB962C8B-B14F-4D97-AF65-F5344CB8AC3E}">
        <p14:creationId xmlns:p14="http://schemas.microsoft.com/office/powerpoint/2010/main" val="2609516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154">
        <p159:morph option="byObject"/>
      </p:transition>
    </mc:Choice>
    <mc:Fallback xmlns="">
      <p:transition spd="slow" advTm="315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1000" fill="hold"/>
                                        <p:tgtEl>
                                          <p:spTgt spid="10"/>
                                        </p:tgtEl>
                                        <p:attrNameLst>
                                          <p:attrName>ppt_w</p:attrName>
                                        </p:attrNameLst>
                                      </p:cBhvr>
                                      <p:tavLst>
                                        <p:tav tm="0">
                                          <p:val>
                                            <p:fltVal val="0"/>
                                          </p:val>
                                        </p:tav>
                                        <p:tav tm="100000">
                                          <p:val>
                                            <p:strVal val="#ppt_w"/>
                                          </p:val>
                                        </p:tav>
                                      </p:tavLst>
                                    </p:anim>
                                    <p:anim calcmode="lin" valueType="num">
                                      <p:cBhvr>
                                        <p:cTn id="22" dur="1000" fill="hold"/>
                                        <p:tgtEl>
                                          <p:spTgt spid="10"/>
                                        </p:tgtEl>
                                        <p:attrNameLst>
                                          <p:attrName>ppt_h</p:attrName>
                                        </p:attrNameLst>
                                      </p:cBhvr>
                                      <p:tavLst>
                                        <p:tav tm="0">
                                          <p:val>
                                            <p:fltVal val="0"/>
                                          </p:val>
                                        </p:tav>
                                        <p:tav tm="100000">
                                          <p:val>
                                            <p:strVal val="#ppt_h"/>
                                          </p:val>
                                        </p:tav>
                                      </p:tavLst>
                                    </p:anim>
                                    <p:anim calcmode="lin" valueType="num">
                                      <p:cBhvr>
                                        <p:cTn id="23" dur="1000" fill="hold"/>
                                        <p:tgtEl>
                                          <p:spTgt spid="10"/>
                                        </p:tgtEl>
                                        <p:attrNameLst>
                                          <p:attrName>style.rotation</p:attrName>
                                        </p:attrNameLst>
                                      </p:cBhvr>
                                      <p:tavLst>
                                        <p:tav tm="0">
                                          <p:val>
                                            <p:fltVal val="90"/>
                                          </p:val>
                                        </p:tav>
                                        <p:tav tm="100000">
                                          <p:val>
                                            <p:fltVal val="0"/>
                                          </p:val>
                                        </p:tav>
                                      </p:tavLst>
                                    </p:anim>
                                    <p:animEffect transition="in" filter="fade">
                                      <p:cBhvr>
                                        <p:cTn id="24" dur="10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1000" fill="hold"/>
                                        <p:tgtEl>
                                          <p:spTgt spid="12"/>
                                        </p:tgtEl>
                                        <p:attrNameLst>
                                          <p:attrName>ppt_w</p:attrName>
                                        </p:attrNameLst>
                                      </p:cBhvr>
                                      <p:tavLst>
                                        <p:tav tm="0">
                                          <p:val>
                                            <p:fltVal val="0"/>
                                          </p:val>
                                        </p:tav>
                                        <p:tav tm="100000">
                                          <p:val>
                                            <p:strVal val="#ppt_w"/>
                                          </p:val>
                                        </p:tav>
                                      </p:tavLst>
                                    </p:anim>
                                    <p:anim calcmode="lin" valueType="num">
                                      <p:cBhvr>
                                        <p:cTn id="30" dur="1000" fill="hold"/>
                                        <p:tgtEl>
                                          <p:spTgt spid="12"/>
                                        </p:tgtEl>
                                        <p:attrNameLst>
                                          <p:attrName>ppt_h</p:attrName>
                                        </p:attrNameLst>
                                      </p:cBhvr>
                                      <p:tavLst>
                                        <p:tav tm="0">
                                          <p:val>
                                            <p:fltVal val="0"/>
                                          </p:val>
                                        </p:tav>
                                        <p:tav tm="100000">
                                          <p:val>
                                            <p:strVal val="#ppt_h"/>
                                          </p:val>
                                        </p:tav>
                                      </p:tavLst>
                                    </p:anim>
                                    <p:anim calcmode="lin" valueType="num">
                                      <p:cBhvr>
                                        <p:cTn id="31" dur="1000" fill="hold"/>
                                        <p:tgtEl>
                                          <p:spTgt spid="12"/>
                                        </p:tgtEl>
                                        <p:attrNameLst>
                                          <p:attrName>style.rotation</p:attrName>
                                        </p:attrNameLst>
                                      </p:cBhvr>
                                      <p:tavLst>
                                        <p:tav tm="0">
                                          <p:val>
                                            <p:fltVal val="90"/>
                                          </p:val>
                                        </p:tav>
                                        <p:tav tm="100000">
                                          <p:val>
                                            <p:fltVal val="0"/>
                                          </p:val>
                                        </p:tav>
                                      </p:tavLst>
                                    </p:anim>
                                    <p:animEffect transition="in" filter="fade">
                                      <p:cBhvr>
                                        <p:cTn id="3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3DCFF-14E4-3D9D-41A8-D8D92832ED61}"/>
              </a:ext>
            </a:extLst>
          </p:cNvPr>
          <p:cNvSpPr>
            <a:spLocks noGrp="1"/>
          </p:cNvSpPr>
          <p:nvPr>
            <p:ph type="title"/>
          </p:nvPr>
        </p:nvSpPr>
        <p:spPr>
          <a:xfrm>
            <a:off x="1274064" y="814889"/>
            <a:ext cx="5605272" cy="914400"/>
          </a:xfrm>
        </p:spPr>
        <p:txBody>
          <a:bodyPr/>
          <a:lstStyle/>
          <a:p>
            <a:r>
              <a:rPr lang="en-US" dirty="0"/>
              <a:t>Battery</a:t>
            </a:r>
          </a:p>
        </p:txBody>
      </p:sp>
      <p:sp>
        <p:nvSpPr>
          <p:cNvPr id="3" name="Footer Placeholder 2">
            <a:extLst>
              <a:ext uri="{FF2B5EF4-FFF2-40B4-BE49-F238E27FC236}">
                <a16:creationId xmlns:a16="http://schemas.microsoft.com/office/drawing/2014/main" id="{CE6B2436-0694-BB23-B619-0C5D9691C872}"/>
              </a:ext>
            </a:extLst>
          </p:cNvPr>
          <p:cNvSpPr>
            <a:spLocks noGrp="1"/>
          </p:cNvSpPr>
          <p:nvPr>
            <p:ph type="ftr" sz="quarter" idx="15"/>
          </p:nvPr>
        </p:nvSpPr>
        <p:spPr>
          <a:xfrm rot="5400000">
            <a:off x="565507" y="9723406"/>
            <a:ext cx="4114800" cy="410501"/>
          </a:xfrm>
        </p:spPr>
        <p:txBody>
          <a:bodyPr/>
          <a:lstStyle/>
          <a:p>
            <a:r>
              <a:rPr lang="en-US" dirty="0"/>
              <a:t>Sample Footer Text</a:t>
            </a:r>
          </a:p>
        </p:txBody>
      </p:sp>
      <p:sp>
        <p:nvSpPr>
          <p:cNvPr id="4" name="Text Placeholder 3">
            <a:extLst>
              <a:ext uri="{FF2B5EF4-FFF2-40B4-BE49-F238E27FC236}">
                <a16:creationId xmlns:a16="http://schemas.microsoft.com/office/drawing/2014/main" id="{20FD2967-08B4-CDFD-3FCA-7D3EFCB27023}"/>
              </a:ext>
            </a:extLst>
          </p:cNvPr>
          <p:cNvSpPr>
            <a:spLocks noGrp="1"/>
          </p:cNvSpPr>
          <p:nvPr>
            <p:ph type="body" sz="quarter" idx="13"/>
          </p:nvPr>
        </p:nvSpPr>
        <p:spPr>
          <a:xfrm>
            <a:off x="1278636" y="1943564"/>
            <a:ext cx="5600700" cy="3642347"/>
          </a:xfrm>
        </p:spPr>
        <p:txBody>
          <a:bodyPr>
            <a:noAutofit/>
          </a:bodyPr>
          <a:lstStyle/>
          <a:p>
            <a:r>
              <a:rPr lang="en-IN" sz="2200" b="0" i="0" u="none" strike="noStrike" dirty="0">
                <a:solidFill>
                  <a:srgbClr val="202122"/>
                </a:solidFill>
                <a:effectLst/>
                <a:latin typeface="Arial" panose="020B0604020202020204" pitchFamily="34" charset="0"/>
              </a:rPr>
              <a:t>The iPhone 14 is equipped with slightly longer </a:t>
            </a:r>
            <a:r>
              <a:rPr lang="en-IN" sz="2200" b="0" i="0" u="none" strike="noStrike" dirty="0">
                <a:solidFill>
                  <a:srgbClr val="795CB2"/>
                </a:solidFill>
                <a:effectLst/>
                <a:latin typeface="Arial" panose="020B0604020202020204" pitchFamily="34" charset="0"/>
                <a:hlinkClick r:id="rId2" tooltip="Electric battery"/>
              </a:rPr>
              <a:t>battery</a:t>
            </a:r>
            <a:r>
              <a:rPr lang="en-IN" sz="2200" b="0" i="0" u="none" strike="noStrike" dirty="0">
                <a:solidFill>
                  <a:srgbClr val="202122"/>
                </a:solidFill>
                <a:effectLst/>
                <a:latin typeface="Arial" panose="020B0604020202020204" pitchFamily="34" charset="0"/>
              </a:rPr>
              <a:t> life compared to the </a:t>
            </a:r>
            <a:r>
              <a:rPr lang="en-IN" sz="2200" b="0" i="0" u="none" strike="noStrike" dirty="0">
                <a:solidFill>
                  <a:srgbClr val="795CB2"/>
                </a:solidFill>
                <a:effectLst/>
                <a:latin typeface="Arial" panose="020B0604020202020204" pitchFamily="34" charset="0"/>
                <a:hlinkClick r:id="rId3" tooltip="IPhone 13"/>
              </a:rPr>
              <a:t>iPhone 13</a:t>
            </a:r>
            <a:r>
              <a:rPr lang="en-IN" sz="2200" b="0" i="0" u="none" strike="noStrike" dirty="0">
                <a:solidFill>
                  <a:srgbClr val="202122"/>
                </a:solidFill>
                <a:effectLst/>
                <a:latin typeface="Arial" panose="020B0604020202020204" pitchFamily="34" charset="0"/>
              </a:rPr>
              <a:t>. According to Apple, the iPhone 14 (3,279 </a:t>
            </a:r>
            <a:r>
              <a:rPr lang="en-IN" sz="2200" b="0" i="0" u="none" strike="noStrike" dirty="0">
                <a:solidFill>
                  <a:srgbClr val="795CB2"/>
                </a:solidFill>
                <a:effectLst/>
                <a:latin typeface="Arial" panose="020B0604020202020204" pitchFamily="34" charset="0"/>
                <a:hlinkClick r:id="rId4" tooltip="Ampere-hour"/>
              </a:rPr>
              <a:t>mAh</a:t>
            </a:r>
            <a:r>
              <a:rPr lang="en-IN" sz="2200" b="0" i="0" u="none" strike="noStrike" dirty="0">
                <a:solidFill>
                  <a:srgbClr val="202122"/>
                </a:solidFill>
                <a:effectLst/>
                <a:latin typeface="Arial" panose="020B0604020202020204" pitchFamily="34" charset="0"/>
              </a:rPr>
              <a:t>) can provide up to 20 hours of video playback,</a:t>
            </a:r>
            <a:r>
              <a:rPr lang="en-IN" sz="2200" b="0" i="0" u="none" strike="noStrike" baseline="30000" dirty="0">
                <a:solidFill>
                  <a:srgbClr val="795CB2"/>
                </a:solidFill>
                <a:effectLst/>
                <a:latin typeface="Arial" panose="020B0604020202020204" pitchFamily="34" charset="0"/>
                <a:hlinkClick r:id="rId5"/>
              </a:rPr>
              <a:t>[36]</a:t>
            </a:r>
            <a:r>
              <a:rPr lang="en-IN" sz="2200" b="0" i="0" u="none" strike="noStrike" dirty="0">
                <a:solidFill>
                  <a:srgbClr val="202122"/>
                </a:solidFill>
                <a:effectLst/>
                <a:latin typeface="Arial" panose="020B0604020202020204" pitchFamily="34" charset="0"/>
              </a:rPr>
              <a:t> up to 16 hours of streaming video playback, and up to 80 hours of audio playback. Its predecessor, the iPhone 13 (3,240 </a:t>
            </a:r>
            <a:r>
              <a:rPr lang="en-IN" sz="2200" b="0" i="0" u="none" strike="noStrike" dirty="0">
                <a:solidFill>
                  <a:srgbClr val="795CB2"/>
                </a:solidFill>
                <a:effectLst/>
                <a:latin typeface="Arial" panose="020B0604020202020204" pitchFamily="34" charset="0"/>
                <a:hlinkClick r:id="rId4" tooltip="Ampere-hour"/>
              </a:rPr>
              <a:t>mAh</a:t>
            </a:r>
            <a:r>
              <a:rPr lang="en-IN" sz="2200" b="0" i="0" u="none" strike="noStrike" dirty="0">
                <a:solidFill>
                  <a:srgbClr val="202122"/>
                </a:solidFill>
                <a:effectLst/>
                <a:latin typeface="Arial" panose="020B0604020202020204" pitchFamily="34" charset="0"/>
              </a:rPr>
              <a:t>), is rated for up to 19 hours of video playback, 15 hours of streaming video playback, and 75 hours of audio playback. </a:t>
            </a:r>
            <a:endParaRPr lang="en-US" sz="2200" dirty="0"/>
          </a:p>
        </p:txBody>
      </p:sp>
      <p:pic>
        <p:nvPicPr>
          <p:cNvPr id="10" name="Picture Placeholder 9" descr="A cell phone with a broken screen&#10;&#10;Description automatically generated">
            <a:extLst>
              <a:ext uri="{FF2B5EF4-FFF2-40B4-BE49-F238E27FC236}">
                <a16:creationId xmlns:a16="http://schemas.microsoft.com/office/drawing/2014/main" id="{BFA76B63-0459-331F-21F1-2C22CEA46BF1}"/>
              </a:ext>
            </a:extLst>
          </p:cNvPr>
          <p:cNvPicPr>
            <a:picLocks noGrp="1" noChangeAspect="1"/>
          </p:cNvPicPr>
          <p:nvPr>
            <p:ph type="pic" sz="quarter" idx="10"/>
          </p:nvPr>
        </p:nvPicPr>
        <p:blipFill>
          <a:blip r:embed="rId6" cstate="email">
            <a:extLst>
              <a:ext uri="{28A0092B-C50C-407E-A947-70E740481C1C}">
                <a14:useLocalDpi xmlns:a14="http://schemas.microsoft.com/office/drawing/2010/main"/>
              </a:ext>
            </a:extLst>
          </a:blip>
          <a:srcRect/>
          <a:stretch>
            <a:fillRect/>
          </a:stretch>
        </p:blipFill>
        <p:spPr/>
      </p:pic>
      <p:pic>
        <p:nvPicPr>
          <p:cNvPr id="12" name="Picture Placeholder 11" descr="A person holding a phone&#10;&#10;Description automatically generated">
            <a:extLst>
              <a:ext uri="{FF2B5EF4-FFF2-40B4-BE49-F238E27FC236}">
                <a16:creationId xmlns:a16="http://schemas.microsoft.com/office/drawing/2014/main" id="{7AD93AF5-54A0-50E2-1B2E-E34BB028B952}"/>
              </a:ext>
            </a:extLst>
          </p:cNvPr>
          <p:cNvPicPr>
            <a:picLocks noGrp="1" noChangeAspect="1"/>
          </p:cNvPicPr>
          <p:nvPr>
            <p:ph type="pic" sz="quarter" idx="11"/>
          </p:nvPr>
        </p:nvPicPr>
        <p:blipFill>
          <a:blip r:embed="rId7" cstate="email">
            <a:extLst>
              <a:ext uri="{28A0092B-C50C-407E-A947-70E740481C1C}">
                <a14:useLocalDpi xmlns:a14="http://schemas.microsoft.com/office/drawing/2010/main"/>
              </a:ext>
            </a:extLst>
          </a:blip>
          <a:srcRect/>
          <a:stretch>
            <a:fillRect/>
          </a:stretch>
        </p:blipFill>
        <p:spPr/>
      </p:pic>
      <p:sp>
        <p:nvSpPr>
          <p:cNvPr id="7" name="Date Placeholder 6">
            <a:extLst>
              <a:ext uri="{FF2B5EF4-FFF2-40B4-BE49-F238E27FC236}">
                <a16:creationId xmlns:a16="http://schemas.microsoft.com/office/drawing/2014/main" id="{17DC98FC-ECE1-AEC1-8EBF-D775874B4B57}"/>
              </a:ext>
            </a:extLst>
          </p:cNvPr>
          <p:cNvSpPr>
            <a:spLocks noGrp="1"/>
          </p:cNvSpPr>
          <p:nvPr>
            <p:ph type="dt" sz="half" idx="14"/>
          </p:nvPr>
        </p:nvSpPr>
        <p:spPr>
          <a:xfrm rot="5400000">
            <a:off x="9654050" y="8573625"/>
            <a:ext cx="4114801" cy="410501"/>
          </a:xfrm>
        </p:spPr>
        <p:txBody>
          <a:bodyPr/>
          <a:lstStyle/>
          <a:p>
            <a:r>
              <a:rPr lang="en-US"/>
              <a:t>2/1/20XX</a:t>
            </a:r>
            <a:endParaRPr lang="en-US" dirty="0"/>
          </a:p>
        </p:txBody>
      </p:sp>
      <p:sp>
        <p:nvSpPr>
          <p:cNvPr id="8" name="Slide Number Placeholder 7">
            <a:extLst>
              <a:ext uri="{FF2B5EF4-FFF2-40B4-BE49-F238E27FC236}">
                <a16:creationId xmlns:a16="http://schemas.microsoft.com/office/drawing/2014/main" id="{DBDBF2CE-F86F-D886-CD6F-ECBD5F5AF164}"/>
              </a:ext>
            </a:extLst>
          </p:cNvPr>
          <p:cNvSpPr>
            <a:spLocks noGrp="1"/>
          </p:cNvSpPr>
          <p:nvPr>
            <p:ph type="sldNum" sz="quarter" idx="16"/>
          </p:nvPr>
        </p:nvSpPr>
        <p:spPr/>
        <p:txBody>
          <a:bodyPr/>
          <a:lstStyle/>
          <a:p>
            <a:fld id="{F8E28480-1C08-4458-AD97-0283E6FFD09D}" type="slidenum">
              <a:rPr lang="en-US" smtClean="0"/>
              <a:pPr/>
              <a:t>11</a:t>
            </a:fld>
            <a:endParaRPr lang="en-US" dirty="0"/>
          </a:p>
        </p:txBody>
      </p:sp>
    </p:spTree>
    <p:extLst>
      <p:ext uri="{BB962C8B-B14F-4D97-AF65-F5344CB8AC3E}">
        <p14:creationId xmlns:p14="http://schemas.microsoft.com/office/powerpoint/2010/main" val="1431971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154">
        <p159:morph option="byObject"/>
      </p:transition>
    </mc:Choice>
    <mc:Fallback xmlns="">
      <p:transition spd="slow" advTm="315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1000" fill="hold"/>
                                        <p:tgtEl>
                                          <p:spTgt spid="10"/>
                                        </p:tgtEl>
                                        <p:attrNameLst>
                                          <p:attrName>ppt_w</p:attrName>
                                        </p:attrNameLst>
                                      </p:cBhvr>
                                      <p:tavLst>
                                        <p:tav tm="0">
                                          <p:val>
                                            <p:fltVal val="0"/>
                                          </p:val>
                                        </p:tav>
                                        <p:tav tm="100000">
                                          <p:val>
                                            <p:strVal val="#ppt_w"/>
                                          </p:val>
                                        </p:tav>
                                      </p:tavLst>
                                    </p:anim>
                                    <p:anim calcmode="lin" valueType="num">
                                      <p:cBhvr>
                                        <p:cTn id="22" dur="1000" fill="hold"/>
                                        <p:tgtEl>
                                          <p:spTgt spid="10"/>
                                        </p:tgtEl>
                                        <p:attrNameLst>
                                          <p:attrName>ppt_h</p:attrName>
                                        </p:attrNameLst>
                                      </p:cBhvr>
                                      <p:tavLst>
                                        <p:tav tm="0">
                                          <p:val>
                                            <p:fltVal val="0"/>
                                          </p:val>
                                        </p:tav>
                                        <p:tav tm="100000">
                                          <p:val>
                                            <p:strVal val="#ppt_h"/>
                                          </p:val>
                                        </p:tav>
                                      </p:tavLst>
                                    </p:anim>
                                    <p:anim calcmode="lin" valueType="num">
                                      <p:cBhvr>
                                        <p:cTn id="23" dur="1000" fill="hold"/>
                                        <p:tgtEl>
                                          <p:spTgt spid="10"/>
                                        </p:tgtEl>
                                        <p:attrNameLst>
                                          <p:attrName>style.rotation</p:attrName>
                                        </p:attrNameLst>
                                      </p:cBhvr>
                                      <p:tavLst>
                                        <p:tav tm="0">
                                          <p:val>
                                            <p:fltVal val="90"/>
                                          </p:val>
                                        </p:tav>
                                        <p:tav tm="100000">
                                          <p:val>
                                            <p:fltVal val="0"/>
                                          </p:val>
                                        </p:tav>
                                      </p:tavLst>
                                    </p:anim>
                                    <p:animEffect transition="in" filter="fade">
                                      <p:cBhvr>
                                        <p:cTn id="24" dur="10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1000" fill="hold"/>
                                        <p:tgtEl>
                                          <p:spTgt spid="12"/>
                                        </p:tgtEl>
                                        <p:attrNameLst>
                                          <p:attrName>ppt_w</p:attrName>
                                        </p:attrNameLst>
                                      </p:cBhvr>
                                      <p:tavLst>
                                        <p:tav tm="0">
                                          <p:val>
                                            <p:fltVal val="0"/>
                                          </p:val>
                                        </p:tav>
                                        <p:tav tm="100000">
                                          <p:val>
                                            <p:strVal val="#ppt_w"/>
                                          </p:val>
                                        </p:tav>
                                      </p:tavLst>
                                    </p:anim>
                                    <p:anim calcmode="lin" valueType="num">
                                      <p:cBhvr>
                                        <p:cTn id="30" dur="1000" fill="hold"/>
                                        <p:tgtEl>
                                          <p:spTgt spid="12"/>
                                        </p:tgtEl>
                                        <p:attrNameLst>
                                          <p:attrName>ppt_h</p:attrName>
                                        </p:attrNameLst>
                                      </p:cBhvr>
                                      <p:tavLst>
                                        <p:tav tm="0">
                                          <p:val>
                                            <p:fltVal val="0"/>
                                          </p:val>
                                        </p:tav>
                                        <p:tav tm="100000">
                                          <p:val>
                                            <p:strVal val="#ppt_h"/>
                                          </p:val>
                                        </p:tav>
                                      </p:tavLst>
                                    </p:anim>
                                    <p:anim calcmode="lin" valueType="num">
                                      <p:cBhvr>
                                        <p:cTn id="31" dur="1000" fill="hold"/>
                                        <p:tgtEl>
                                          <p:spTgt spid="12"/>
                                        </p:tgtEl>
                                        <p:attrNameLst>
                                          <p:attrName>style.rotation</p:attrName>
                                        </p:attrNameLst>
                                      </p:cBhvr>
                                      <p:tavLst>
                                        <p:tav tm="0">
                                          <p:val>
                                            <p:fltVal val="90"/>
                                          </p:val>
                                        </p:tav>
                                        <p:tav tm="100000">
                                          <p:val>
                                            <p:fltVal val="0"/>
                                          </p:val>
                                        </p:tav>
                                      </p:tavLst>
                                    </p:anim>
                                    <p:animEffect transition="in" filter="fade">
                                      <p:cBhvr>
                                        <p:cTn id="3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06F78-F4E4-9B91-305D-2F02F3E00F90}"/>
              </a:ext>
            </a:extLst>
          </p:cNvPr>
          <p:cNvSpPr>
            <a:spLocks noGrp="1"/>
          </p:cNvSpPr>
          <p:nvPr>
            <p:ph type="title"/>
          </p:nvPr>
        </p:nvSpPr>
        <p:spPr>
          <a:xfrm>
            <a:off x="1305281" y="685800"/>
            <a:ext cx="5605272" cy="914400"/>
          </a:xfrm>
        </p:spPr>
        <p:txBody>
          <a:bodyPr/>
          <a:lstStyle/>
          <a:p>
            <a:r>
              <a:rPr lang="en-US" dirty="0"/>
              <a:t>Software</a:t>
            </a:r>
          </a:p>
        </p:txBody>
      </p:sp>
      <p:sp>
        <p:nvSpPr>
          <p:cNvPr id="3" name="Footer Placeholder 2">
            <a:extLst>
              <a:ext uri="{FF2B5EF4-FFF2-40B4-BE49-F238E27FC236}">
                <a16:creationId xmlns:a16="http://schemas.microsoft.com/office/drawing/2014/main" id="{BEBA4DD9-7980-0366-E648-F124ADFF445C}"/>
              </a:ext>
            </a:extLst>
          </p:cNvPr>
          <p:cNvSpPr>
            <a:spLocks noGrp="1"/>
          </p:cNvSpPr>
          <p:nvPr>
            <p:ph type="ftr" sz="quarter" idx="15"/>
          </p:nvPr>
        </p:nvSpPr>
        <p:spPr>
          <a:xfrm rot="5400000">
            <a:off x="-1625009" y="8904115"/>
            <a:ext cx="4114800" cy="410501"/>
          </a:xfrm>
        </p:spPr>
        <p:txBody>
          <a:bodyPr/>
          <a:lstStyle/>
          <a:p>
            <a:r>
              <a:rPr lang="en-US" dirty="0"/>
              <a:t>Sample Footer Text</a:t>
            </a:r>
          </a:p>
        </p:txBody>
      </p:sp>
      <p:sp>
        <p:nvSpPr>
          <p:cNvPr id="4" name="Text Placeholder 3">
            <a:extLst>
              <a:ext uri="{FF2B5EF4-FFF2-40B4-BE49-F238E27FC236}">
                <a16:creationId xmlns:a16="http://schemas.microsoft.com/office/drawing/2014/main" id="{331352B6-8501-E3D9-B3B2-20CFAF41FD94}"/>
              </a:ext>
            </a:extLst>
          </p:cNvPr>
          <p:cNvSpPr>
            <a:spLocks noGrp="1"/>
          </p:cNvSpPr>
          <p:nvPr>
            <p:ph type="body" sz="quarter" idx="13"/>
          </p:nvPr>
        </p:nvSpPr>
        <p:spPr>
          <a:xfrm>
            <a:off x="1309853" y="1844054"/>
            <a:ext cx="5600700" cy="3642347"/>
          </a:xfrm>
        </p:spPr>
        <p:txBody>
          <a:bodyPr>
            <a:noAutofit/>
          </a:bodyPr>
          <a:lstStyle/>
          <a:p>
            <a:r>
              <a:rPr lang="en-IN" sz="2400" b="0" i="0" u="none" strike="noStrike" dirty="0">
                <a:solidFill>
                  <a:srgbClr val="202122"/>
                </a:solidFill>
                <a:effectLst/>
                <a:latin typeface="Arial" panose="020B0604020202020204" pitchFamily="34" charset="0"/>
              </a:rPr>
              <a:t>The iPhone 14 originally shipped with </a:t>
            </a:r>
            <a:r>
              <a:rPr lang="en-IN" sz="2400" b="0" i="0" u="none" strike="noStrike" dirty="0">
                <a:solidFill>
                  <a:srgbClr val="795CB2"/>
                </a:solidFill>
                <a:effectLst/>
                <a:latin typeface="Arial" panose="020B0604020202020204" pitchFamily="34" charset="0"/>
                <a:hlinkClick r:id="rId2" tooltip="IOS 16"/>
              </a:rPr>
              <a:t>iOS 16</a:t>
            </a:r>
            <a:r>
              <a:rPr lang="en-IN" sz="2400" b="0" i="0" u="none" strike="noStrike" dirty="0">
                <a:solidFill>
                  <a:srgbClr val="202122"/>
                </a:solidFill>
                <a:effectLst/>
                <a:latin typeface="Arial" panose="020B0604020202020204" pitchFamily="34" charset="0"/>
              </a:rPr>
              <a:t>. The latest version of iOS, </a:t>
            </a:r>
            <a:r>
              <a:rPr lang="en-IN" sz="2400" b="0" i="0" u="none" strike="noStrike" dirty="0">
                <a:solidFill>
                  <a:srgbClr val="795CB2"/>
                </a:solidFill>
                <a:effectLst/>
                <a:latin typeface="Arial" panose="020B0604020202020204" pitchFamily="34" charset="0"/>
                <a:hlinkClick r:id="rId3" tooltip="IOS 17"/>
              </a:rPr>
              <a:t>iOS 17</a:t>
            </a:r>
            <a:r>
              <a:rPr lang="en-IN" sz="2400" b="0" i="0" u="none" strike="noStrike" dirty="0">
                <a:solidFill>
                  <a:srgbClr val="202122"/>
                </a:solidFill>
                <a:effectLst/>
                <a:latin typeface="Arial" panose="020B0604020202020204" pitchFamily="34" charset="0"/>
              </a:rPr>
              <a:t>, which was revealed at Apple's </a:t>
            </a:r>
            <a:r>
              <a:rPr lang="en-IN" sz="2400" b="0" i="0" u="none" strike="noStrike" dirty="0">
                <a:solidFill>
                  <a:srgbClr val="795CB2"/>
                </a:solidFill>
                <a:effectLst/>
                <a:latin typeface="Arial" panose="020B0604020202020204" pitchFamily="34" charset="0"/>
                <a:hlinkClick r:id="rId4" tooltip="WWDC"/>
              </a:rPr>
              <a:t>WWDC</a:t>
            </a:r>
            <a:r>
              <a:rPr lang="en-IN" sz="2400" b="0" i="0" u="none" strike="noStrike" dirty="0">
                <a:solidFill>
                  <a:srgbClr val="202122"/>
                </a:solidFill>
                <a:effectLst/>
                <a:latin typeface="Arial" panose="020B0604020202020204" pitchFamily="34" charset="0"/>
              </a:rPr>
              <a:t> 2023 event, was released to the public on September 18, 2023, and is compatible with the iPhone 14 The next-generation Qi2 wireless charging standard has been added to the iPhone 14 with the update to iOS 17.2.</a:t>
            </a:r>
            <a:endParaRPr lang="en-US" sz="2400" dirty="0"/>
          </a:p>
        </p:txBody>
      </p:sp>
      <p:pic>
        <p:nvPicPr>
          <p:cNvPr id="10" name="Picture Placeholder 9" descr="A cellphone on top of a magazine&#10;&#10;Description automatically generated">
            <a:extLst>
              <a:ext uri="{FF2B5EF4-FFF2-40B4-BE49-F238E27FC236}">
                <a16:creationId xmlns:a16="http://schemas.microsoft.com/office/drawing/2014/main" id="{396DC21A-1743-0838-8BAB-A5FA48EF33F4}"/>
              </a:ext>
            </a:extLst>
          </p:cNvPr>
          <p:cNvPicPr>
            <a:picLocks noGrp="1" noChangeAspect="1"/>
          </p:cNvPicPr>
          <p:nvPr>
            <p:ph type="pic" sz="quarter" idx="10"/>
          </p:nvPr>
        </p:nvPicPr>
        <p:blipFill>
          <a:blip r:embed="rId5" cstate="email">
            <a:extLst>
              <a:ext uri="{28A0092B-C50C-407E-A947-70E740481C1C}">
                <a14:useLocalDpi xmlns:a14="http://schemas.microsoft.com/office/drawing/2010/main"/>
              </a:ext>
            </a:extLst>
          </a:blip>
          <a:srcRect/>
          <a:stretch>
            <a:fillRect/>
          </a:stretch>
        </p:blipFill>
        <p:spPr/>
      </p:pic>
      <p:pic>
        <p:nvPicPr>
          <p:cNvPr id="12" name="Picture Placeholder 11" descr="A person holding a cellphone&#10;&#10;Description automatically generated">
            <a:extLst>
              <a:ext uri="{FF2B5EF4-FFF2-40B4-BE49-F238E27FC236}">
                <a16:creationId xmlns:a16="http://schemas.microsoft.com/office/drawing/2014/main" id="{09B53BBF-0F28-4474-11DA-292969E595E2}"/>
              </a:ext>
            </a:extLst>
          </p:cNvPr>
          <p:cNvPicPr>
            <a:picLocks noGrp="1" noChangeAspect="1"/>
          </p:cNvPicPr>
          <p:nvPr>
            <p:ph type="pic" sz="quarter" idx="11"/>
          </p:nvPr>
        </p:nvPicPr>
        <p:blipFill>
          <a:blip r:embed="rId6" cstate="email">
            <a:extLst>
              <a:ext uri="{28A0092B-C50C-407E-A947-70E740481C1C}">
                <a14:useLocalDpi xmlns:a14="http://schemas.microsoft.com/office/drawing/2010/main"/>
              </a:ext>
            </a:extLst>
          </a:blip>
          <a:srcRect/>
          <a:stretch>
            <a:fillRect/>
          </a:stretch>
        </p:blipFill>
        <p:spPr/>
      </p:pic>
      <p:sp>
        <p:nvSpPr>
          <p:cNvPr id="7" name="Date Placeholder 6">
            <a:extLst>
              <a:ext uri="{FF2B5EF4-FFF2-40B4-BE49-F238E27FC236}">
                <a16:creationId xmlns:a16="http://schemas.microsoft.com/office/drawing/2014/main" id="{C9B086EC-8D83-6E18-15F6-A8EB00E82B4E}"/>
              </a:ext>
            </a:extLst>
          </p:cNvPr>
          <p:cNvSpPr>
            <a:spLocks noGrp="1"/>
          </p:cNvSpPr>
          <p:nvPr>
            <p:ph type="dt" sz="half" idx="14"/>
          </p:nvPr>
        </p:nvSpPr>
        <p:spPr>
          <a:xfrm rot="5400000">
            <a:off x="9699640" y="8760365"/>
            <a:ext cx="4114801" cy="410501"/>
          </a:xfrm>
        </p:spPr>
        <p:txBody>
          <a:bodyPr/>
          <a:lstStyle/>
          <a:p>
            <a:r>
              <a:rPr lang="en-US"/>
              <a:t>2/1/20XX</a:t>
            </a:r>
            <a:endParaRPr lang="en-US" dirty="0"/>
          </a:p>
        </p:txBody>
      </p:sp>
      <p:sp>
        <p:nvSpPr>
          <p:cNvPr id="8" name="Slide Number Placeholder 7">
            <a:extLst>
              <a:ext uri="{FF2B5EF4-FFF2-40B4-BE49-F238E27FC236}">
                <a16:creationId xmlns:a16="http://schemas.microsoft.com/office/drawing/2014/main" id="{D6FEECCD-97FF-EA4E-2B79-AC257035A477}"/>
              </a:ext>
            </a:extLst>
          </p:cNvPr>
          <p:cNvSpPr>
            <a:spLocks noGrp="1"/>
          </p:cNvSpPr>
          <p:nvPr>
            <p:ph type="sldNum" sz="quarter" idx="16"/>
          </p:nvPr>
        </p:nvSpPr>
        <p:spPr/>
        <p:txBody>
          <a:bodyPr/>
          <a:lstStyle/>
          <a:p>
            <a:fld id="{F8E28480-1C08-4458-AD97-0283E6FFD09D}" type="slidenum">
              <a:rPr lang="en-US" smtClean="0"/>
              <a:pPr/>
              <a:t>12</a:t>
            </a:fld>
            <a:endParaRPr lang="en-US" dirty="0"/>
          </a:p>
        </p:txBody>
      </p:sp>
    </p:spTree>
    <p:extLst>
      <p:ext uri="{BB962C8B-B14F-4D97-AF65-F5344CB8AC3E}">
        <p14:creationId xmlns:p14="http://schemas.microsoft.com/office/powerpoint/2010/main" val="172953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154">
        <p159:morph option="byObject"/>
      </p:transition>
    </mc:Choice>
    <mc:Fallback xmlns="">
      <p:transition spd="slow" advTm="315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1000" fill="hold"/>
                                        <p:tgtEl>
                                          <p:spTgt spid="10"/>
                                        </p:tgtEl>
                                        <p:attrNameLst>
                                          <p:attrName>ppt_w</p:attrName>
                                        </p:attrNameLst>
                                      </p:cBhvr>
                                      <p:tavLst>
                                        <p:tav tm="0">
                                          <p:val>
                                            <p:fltVal val="0"/>
                                          </p:val>
                                        </p:tav>
                                        <p:tav tm="100000">
                                          <p:val>
                                            <p:strVal val="#ppt_w"/>
                                          </p:val>
                                        </p:tav>
                                      </p:tavLst>
                                    </p:anim>
                                    <p:anim calcmode="lin" valueType="num">
                                      <p:cBhvr>
                                        <p:cTn id="22" dur="1000" fill="hold"/>
                                        <p:tgtEl>
                                          <p:spTgt spid="10"/>
                                        </p:tgtEl>
                                        <p:attrNameLst>
                                          <p:attrName>ppt_h</p:attrName>
                                        </p:attrNameLst>
                                      </p:cBhvr>
                                      <p:tavLst>
                                        <p:tav tm="0">
                                          <p:val>
                                            <p:fltVal val="0"/>
                                          </p:val>
                                        </p:tav>
                                        <p:tav tm="100000">
                                          <p:val>
                                            <p:strVal val="#ppt_h"/>
                                          </p:val>
                                        </p:tav>
                                      </p:tavLst>
                                    </p:anim>
                                    <p:anim calcmode="lin" valueType="num">
                                      <p:cBhvr>
                                        <p:cTn id="23" dur="1000" fill="hold"/>
                                        <p:tgtEl>
                                          <p:spTgt spid="10"/>
                                        </p:tgtEl>
                                        <p:attrNameLst>
                                          <p:attrName>style.rotation</p:attrName>
                                        </p:attrNameLst>
                                      </p:cBhvr>
                                      <p:tavLst>
                                        <p:tav tm="0">
                                          <p:val>
                                            <p:fltVal val="90"/>
                                          </p:val>
                                        </p:tav>
                                        <p:tav tm="100000">
                                          <p:val>
                                            <p:fltVal val="0"/>
                                          </p:val>
                                        </p:tav>
                                      </p:tavLst>
                                    </p:anim>
                                    <p:animEffect transition="in" filter="fade">
                                      <p:cBhvr>
                                        <p:cTn id="24" dur="10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1000" fill="hold"/>
                                        <p:tgtEl>
                                          <p:spTgt spid="12"/>
                                        </p:tgtEl>
                                        <p:attrNameLst>
                                          <p:attrName>ppt_w</p:attrName>
                                        </p:attrNameLst>
                                      </p:cBhvr>
                                      <p:tavLst>
                                        <p:tav tm="0">
                                          <p:val>
                                            <p:fltVal val="0"/>
                                          </p:val>
                                        </p:tav>
                                        <p:tav tm="100000">
                                          <p:val>
                                            <p:strVal val="#ppt_w"/>
                                          </p:val>
                                        </p:tav>
                                      </p:tavLst>
                                    </p:anim>
                                    <p:anim calcmode="lin" valueType="num">
                                      <p:cBhvr>
                                        <p:cTn id="30" dur="1000" fill="hold"/>
                                        <p:tgtEl>
                                          <p:spTgt spid="12"/>
                                        </p:tgtEl>
                                        <p:attrNameLst>
                                          <p:attrName>ppt_h</p:attrName>
                                        </p:attrNameLst>
                                      </p:cBhvr>
                                      <p:tavLst>
                                        <p:tav tm="0">
                                          <p:val>
                                            <p:fltVal val="0"/>
                                          </p:val>
                                        </p:tav>
                                        <p:tav tm="100000">
                                          <p:val>
                                            <p:strVal val="#ppt_h"/>
                                          </p:val>
                                        </p:tav>
                                      </p:tavLst>
                                    </p:anim>
                                    <p:anim calcmode="lin" valueType="num">
                                      <p:cBhvr>
                                        <p:cTn id="31" dur="1000" fill="hold"/>
                                        <p:tgtEl>
                                          <p:spTgt spid="12"/>
                                        </p:tgtEl>
                                        <p:attrNameLst>
                                          <p:attrName>style.rotation</p:attrName>
                                        </p:attrNameLst>
                                      </p:cBhvr>
                                      <p:tavLst>
                                        <p:tav tm="0">
                                          <p:val>
                                            <p:fltVal val="90"/>
                                          </p:val>
                                        </p:tav>
                                        <p:tav tm="100000">
                                          <p:val>
                                            <p:fltVal val="0"/>
                                          </p:val>
                                        </p:tav>
                                      </p:tavLst>
                                    </p:anim>
                                    <p:animEffect transition="in" filter="fade">
                                      <p:cBhvr>
                                        <p:cTn id="3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347A960-FC9E-8D98-E124-C560CFE5AA31}"/>
              </a:ext>
            </a:extLst>
          </p:cNvPr>
          <p:cNvSpPr>
            <a:spLocks noGrp="1"/>
          </p:cNvSpPr>
          <p:nvPr>
            <p:ph type="title"/>
          </p:nvPr>
        </p:nvSpPr>
        <p:spPr/>
        <p:txBody>
          <a:bodyPr/>
          <a:lstStyle/>
          <a:p>
            <a:r>
              <a:rPr lang="en-US" dirty="0"/>
              <a:t>MacBook Air 15</a:t>
            </a:r>
          </a:p>
        </p:txBody>
      </p:sp>
      <p:sp>
        <p:nvSpPr>
          <p:cNvPr id="10" name="Text Placeholder 9">
            <a:extLst>
              <a:ext uri="{FF2B5EF4-FFF2-40B4-BE49-F238E27FC236}">
                <a16:creationId xmlns:a16="http://schemas.microsoft.com/office/drawing/2014/main" id="{1549BE13-B7F1-5593-DB3E-3DB85DD5C054}"/>
              </a:ext>
            </a:extLst>
          </p:cNvPr>
          <p:cNvSpPr>
            <a:spLocks noGrp="1"/>
          </p:cNvSpPr>
          <p:nvPr>
            <p:ph type="body" sz="quarter" idx="14"/>
          </p:nvPr>
        </p:nvSpPr>
        <p:spPr>
          <a:xfrm>
            <a:off x="7890995" y="10263373"/>
            <a:ext cx="2663825" cy="976312"/>
          </a:xfrm>
        </p:spPr>
        <p:txBody>
          <a:bodyPr/>
          <a:lstStyle/>
          <a:p>
            <a:endParaRPr lang="en-US" dirty="0"/>
          </a:p>
        </p:txBody>
      </p:sp>
      <p:sp>
        <p:nvSpPr>
          <p:cNvPr id="3" name="Footer Placeholder 2">
            <a:extLst>
              <a:ext uri="{FF2B5EF4-FFF2-40B4-BE49-F238E27FC236}">
                <a16:creationId xmlns:a16="http://schemas.microsoft.com/office/drawing/2014/main" id="{ABBE4C63-2795-7A2A-633A-ABF72252C709}"/>
              </a:ext>
            </a:extLst>
          </p:cNvPr>
          <p:cNvSpPr>
            <a:spLocks noGrp="1"/>
          </p:cNvSpPr>
          <p:nvPr>
            <p:ph type="ftr" sz="quarter" idx="4294967295"/>
          </p:nvPr>
        </p:nvSpPr>
        <p:spPr>
          <a:xfrm rot="5400000">
            <a:off x="0" y="3224213"/>
            <a:ext cx="4114800" cy="409575"/>
          </a:xfrm>
        </p:spPr>
        <p:txBody>
          <a:bodyPr/>
          <a:lstStyle/>
          <a:p>
            <a:r>
              <a:rPr lang="en-US"/>
              <a:t>Sample Footer Text</a:t>
            </a:r>
            <a:endParaRPr lang="en-US" dirty="0"/>
          </a:p>
        </p:txBody>
      </p:sp>
      <p:sp>
        <p:nvSpPr>
          <p:cNvPr id="7" name="Date Placeholder 6">
            <a:extLst>
              <a:ext uri="{FF2B5EF4-FFF2-40B4-BE49-F238E27FC236}">
                <a16:creationId xmlns:a16="http://schemas.microsoft.com/office/drawing/2014/main" id="{E2E7EAA5-9839-E0E6-F0C6-B46F85DEF654}"/>
              </a:ext>
            </a:extLst>
          </p:cNvPr>
          <p:cNvSpPr>
            <a:spLocks noGrp="1"/>
          </p:cNvSpPr>
          <p:nvPr>
            <p:ph type="dt" sz="half" idx="4294967295"/>
          </p:nvPr>
        </p:nvSpPr>
        <p:spPr>
          <a:xfrm rot="5400000">
            <a:off x="4755291" y="10546742"/>
            <a:ext cx="4114800" cy="409575"/>
          </a:xfrm>
        </p:spPr>
        <p:txBody>
          <a:bodyPr/>
          <a:lstStyle/>
          <a:p>
            <a:r>
              <a:rPr lang="en-US" dirty="0"/>
              <a:t>2/1/20XX</a:t>
            </a:r>
          </a:p>
        </p:txBody>
      </p:sp>
      <p:sp>
        <p:nvSpPr>
          <p:cNvPr id="8" name="Slide Number Placeholder 7">
            <a:extLst>
              <a:ext uri="{FF2B5EF4-FFF2-40B4-BE49-F238E27FC236}">
                <a16:creationId xmlns:a16="http://schemas.microsoft.com/office/drawing/2014/main" id="{01FF2BCA-AB55-9978-8701-62B578A66465}"/>
              </a:ext>
            </a:extLst>
          </p:cNvPr>
          <p:cNvSpPr>
            <a:spLocks noGrp="1"/>
          </p:cNvSpPr>
          <p:nvPr>
            <p:ph type="sldNum" sz="quarter" idx="4294967295"/>
          </p:nvPr>
        </p:nvSpPr>
        <p:spPr>
          <a:xfrm>
            <a:off x="11318875" y="6356350"/>
            <a:ext cx="873125" cy="365125"/>
          </a:xfrm>
        </p:spPr>
        <p:txBody>
          <a:bodyPr/>
          <a:lstStyle/>
          <a:p>
            <a:fld id="{F8E28480-1C08-4458-AD97-0283E6FFD09D}" type="slidenum">
              <a:rPr lang="en-US" smtClean="0"/>
              <a:pPr/>
              <a:t>13</a:t>
            </a:fld>
            <a:endParaRPr lang="en-US" dirty="0"/>
          </a:p>
        </p:txBody>
      </p:sp>
      <p:pic>
        <p:nvPicPr>
          <p:cNvPr id="21" name="Picture Placeholder 20" descr="A computer on a desk&#10;&#10;Description automatically generated">
            <a:extLst>
              <a:ext uri="{FF2B5EF4-FFF2-40B4-BE49-F238E27FC236}">
                <a16:creationId xmlns:a16="http://schemas.microsoft.com/office/drawing/2014/main" id="{4912687E-BCFD-72B1-48C6-CE1A495923FF}"/>
              </a:ext>
            </a:extLst>
          </p:cNvPr>
          <p:cNvPicPr>
            <a:picLocks noGrp="1" noChangeAspect="1"/>
          </p:cNvPicPr>
          <p:nvPr>
            <p:ph type="pic" sz="quarter" idx="15"/>
          </p:nvPr>
        </p:nvPicPr>
        <p:blipFill>
          <a:blip r:embed="rId3"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70355174"/>
      </p:ext>
    </p:extLst>
  </p:cSld>
  <p:clrMapOvr>
    <a:masterClrMapping/>
  </p:clrMapOvr>
  <mc:AlternateContent xmlns:mc="http://schemas.openxmlformats.org/markup-compatibility/2006" xmlns:p14="http://schemas.microsoft.com/office/powerpoint/2010/main">
    <mc:Choice Requires="p14">
      <p:transition spd="slow" p14:dur="3000" advTm="3154">
        <p14:shred/>
      </p:transition>
    </mc:Choice>
    <mc:Fallback xmlns="">
      <p:transition spd="slow" advTm="3154">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285298-13A9-FC02-CDAF-7DFCBA7FFC80}"/>
              </a:ext>
            </a:extLst>
          </p:cNvPr>
          <p:cNvSpPr>
            <a:spLocks noGrp="1"/>
          </p:cNvSpPr>
          <p:nvPr>
            <p:ph type="title"/>
          </p:nvPr>
        </p:nvSpPr>
        <p:spPr/>
        <p:txBody>
          <a:bodyPr/>
          <a:lstStyle/>
          <a:p>
            <a:r>
              <a:rPr lang="en-US" sz="3600" dirty="0"/>
              <a:t>Chip</a:t>
            </a:r>
          </a:p>
        </p:txBody>
      </p:sp>
      <p:sp>
        <p:nvSpPr>
          <p:cNvPr id="8" name="Text Placeholder 7">
            <a:extLst>
              <a:ext uri="{FF2B5EF4-FFF2-40B4-BE49-F238E27FC236}">
                <a16:creationId xmlns:a16="http://schemas.microsoft.com/office/drawing/2014/main" id="{85ABD2E9-FDDF-2080-957A-6F299CC2688A}"/>
              </a:ext>
            </a:extLst>
          </p:cNvPr>
          <p:cNvSpPr>
            <a:spLocks noGrp="1"/>
          </p:cNvSpPr>
          <p:nvPr>
            <p:ph type="body" sz="quarter" idx="13"/>
          </p:nvPr>
        </p:nvSpPr>
        <p:spPr>
          <a:xfrm>
            <a:off x="1088423" y="1943564"/>
            <a:ext cx="5600700" cy="3642347"/>
          </a:xfrm>
        </p:spPr>
        <p:txBody>
          <a:bodyPr>
            <a:normAutofit/>
          </a:bodyPr>
          <a:lstStyle/>
          <a:p>
            <a:pPr algn="l"/>
            <a:r>
              <a:rPr lang="en-IN" sz="2400" i="0" u="none" strike="noStrike" dirty="0">
                <a:solidFill>
                  <a:srgbClr val="1D1D1F"/>
                </a:solidFill>
                <a:effectLst/>
                <a:latin typeface="SF Pro Text"/>
              </a:rPr>
              <a:t>Apple M3 chip</a:t>
            </a:r>
          </a:p>
          <a:p>
            <a:pPr marL="342900" indent="-342900" algn="l">
              <a:buFont typeface="Wingdings" pitchFamily="2" charset="2"/>
              <a:buChar char="Ø"/>
            </a:pPr>
            <a:r>
              <a:rPr lang="en-IN" sz="2400" b="0" i="0" u="none" strike="noStrike" dirty="0">
                <a:solidFill>
                  <a:srgbClr val="1D1D1F"/>
                </a:solidFill>
                <a:effectLst/>
                <a:latin typeface="SF Pro Text"/>
              </a:rPr>
              <a:t>8-core CPU with 4 performance cores and 4 efficiency cores</a:t>
            </a:r>
          </a:p>
          <a:p>
            <a:pPr marL="342900" indent="-342900" algn="l">
              <a:buFont typeface="Wingdings" pitchFamily="2" charset="2"/>
              <a:buChar char="Ø"/>
            </a:pPr>
            <a:r>
              <a:rPr lang="en-IN" sz="2400" b="0" i="0" u="none" strike="noStrike" dirty="0">
                <a:solidFill>
                  <a:srgbClr val="1D1D1F"/>
                </a:solidFill>
                <a:effectLst/>
                <a:latin typeface="SF Pro Text"/>
              </a:rPr>
              <a:t>10-core GPU</a:t>
            </a:r>
          </a:p>
          <a:p>
            <a:pPr marL="342900" indent="-342900" algn="l">
              <a:buFont typeface="Wingdings" pitchFamily="2" charset="2"/>
              <a:buChar char="Ø"/>
            </a:pPr>
            <a:r>
              <a:rPr lang="en-IN" sz="2400" b="0" i="0" u="none" strike="noStrike" dirty="0">
                <a:solidFill>
                  <a:srgbClr val="1D1D1F"/>
                </a:solidFill>
                <a:effectLst/>
                <a:latin typeface="SF Pro Text"/>
              </a:rPr>
              <a:t>Hardware-accelerated ray tracing</a:t>
            </a:r>
          </a:p>
          <a:p>
            <a:pPr marL="342900" indent="-342900" algn="l">
              <a:buFont typeface="Wingdings" pitchFamily="2" charset="2"/>
              <a:buChar char="Ø"/>
            </a:pPr>
            <a:r>
              <a:rPr lang="en-IN" sz="2400" b="0" i="0" u="none" strike="noStrike" dirty="0">
                <a:solidFill>
                  <a:srgbClr val="1D1D1F"/>
                </a:solidFill>
                <a:effectLst/>
                <a:latin typeface="SF Pro Text"/>
              </a:rPr>
              <a:t>16-core Neural Engine</a:t>
            </a:r>
          </a:p>
          <a:p>
            <a:pPr marL="342900" indent="-342900" algn="l">
              <a:buFont typeface="Wingdings" pitchFamily="2" charset="2"/>
              <a:buChar char="Ø"/>
            </a:pPr>
            <a:r>
              <a:rPr lang="en-IN" sz="2400" b="0" i="0" u="none" strike="noStrike" dirty="0">
                <a:solidFill>
                  <a:srgbClr val="1D1D1F"/>
                </a:solidFill>
                <a:effectLst/>
                <a:latin typeface="SF Pro Text"/>
              </a:rPr>
              <a:t>100GB/s memory bandwidth</a:t>
            </a:r>
          </a:p>
        </p:txBody>
      </p:sp>
      <p:pic>
        <p:nvPicPr>
          <p:cNvPr id="12" name="Picture Placeholder 11" descr="A close-up of a computer&#10;&#10;Description automatically generated">
            <a:extLst>
              <a:ext uri="{FF2B5EF4-FFF2-40B4-BE49-F238E27FC236}">
                <a16:creationId xmlns:a16="http://schemas.microsoft.com/office/drawing/2014/main" id="{0FDF1F05-9D02-7205-91FF-3DB43D5F9FA0}"/>
              </a:ext>
            </a:extLst>
          </p:cNvPr>
          <p:cNvPicPr>
            <a:picLocks noGrp="1" noChangeAspect="1"/>
          </p:cNvPicPr>
          <p:nvPr>
            <p:ph type="pic" sz="quarter" idx="11"/>
          </p:nvPr>
        </p:nvPicPr>
        <p:blipFill>
          <a:blip r:embed="rId2" cstate="email">
            <a:extLst>
              <a:ext uri="{28A0092B-C50C-407E-A947-70E740481C1C}">
                <a14:useLocalDpi xmlns:a14="http://schemas.microsoft.com/office/drawing/2010/main"/>
              </a:ext>
            </a:extLst>
          </a:blip>
          <a:srcRect/>
          <a:stretch>
            <a:fillRect/>
          </a:stretch>
        </p:blipFill>
        <p:spPr/>
      </p:pic>
      <p:pic>
        <p:nvPicPr>
          <p:cNvPr id="16" name="Picture Placeholder 15" descr="A computer and cellphone on a table&#10;&#10;Description automatically generated">
            <a:extLst>
              <a:ext uri="{FF2B5EF4-FFF2-40B4-BE49-F238E27FC236}">
                <a16:creationId xmlns:a16="http://schemas.microsoft.com/office/drawing/2014/main" id="{D60FDDE9-4341-38BF-C1B7-A288EF4275DA}"/>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171937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154">
        <p159:morph option="byObject"/>
      </p:transition>
    </mc:Choice>
    <mc:Fallback xmlns="">
      <p:transition spd="slow" advTm="315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animEffect transition="in" filter="fade">
                                      <p:cBhvr>
                                        <p:cTn id="21" dur="1000"/>
                                        <p:tgtEl>
                                          <p:spTgt spid="8">
                                            <p:txEl>
                                              <p:pRg st="1" end="1"/>
                                            </p:txEl>
                                          </p:spTgt>
                                        </p:tgtEl>
                                      </p:cBhvr>
                                    </p:animEffect>
                                    <p:anim calcmode="lin" valueType="num">
                                      <p:cBhvr>
                                        <p:cTn id="22"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xEl>
                                              <p:pRg st="2" end="2"/>
                                            </p:txEl>
                                          </p:spTgt>
                                        </p:tgtEl>
                                        <p:attrNameLst>
                                          <p:attrName>style.visibility</p:attrName>
                                        </p:attrNameLst>
                                      </p:cBhvr>
                                      <p:to>
                                        <p:strVal val="visible"/>
                                      </p:to>
                                    </p:set>
                                    <p:animEffect transition="in" filter="fade">
                                      <p:cBhvr>
                                        <p:cTn id="28" dur="1000"/>
                                        <p:tgtEl>
                                          <p:spTgt spid="8">
                                            <p:txEl>
                                              <p:pRg st="2" end="2"/>
                                            </p:txEl>
                                          </p:spTgt>
                                        </p:tgtEl>
                                      </p:cBhvr>
                                    </p:animEffect>
                                    <p:anim calcmode="lin" valueType="num">
                                      <p:cBhvr>
                                        <p:cTn id="29"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8">
                                            <p:txEl>
                                              <p:pRg st="3" end="3"/>
                                            </p:txEl>
                                          </p:spTgt>
                                        </p:tgtEl>
                                        <p:attrNameLst>
                                          <p:attrName>style.visibility</p:attrName>
                                        </p:attrNameLst>
                                      </p:cBhvr>
                                      <p:to>
                                        <p:strVal val="visible"/>
                                      </p:to>
                                    </p:set>
                                    <p:animEffect transition="in" filter="fade">
                                      <p:cBhvr>
                                        <p:cTn id="35" dur="1000"/>
                                        <p:tgtEl>
                                          <p:spTgt spid="8">
                                            <p:txEl>
                                              <p:pRg st="3" end="3"/>
                                            </p:txEl>
                                          </p:spTgt>
                                        </p:tgtEl>
                                      </p:cBhvr>
                                    </p:animEffect>
                                    <p:anim calcmode="lin" valueType="num">
                                      <p:cBhvr>
                                        <p:cTn id="36"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8">
                                            <p:txEl>
                                              <p:pRg st="4" end="4"/>
                                            </p:txEl>
                                          </p:spTgt>
                                        </p:tgtEl>
                                        <p:attrNameLst>
                                          <p:attrName>style.visibility</p:attrName>
                                        </p:attrNameLst>
                                      </p:cBhvr>
                                      <p:to>
                                        <p:strVal val="visible"/>
                                      </p:to>
                                    </p:set>
                                    <p:animEffect transition="in" filter="fade">
                                      <p:cBhvr>
                                        <p:cTn id="42" dur="1000"/>
                                        <p:tgtEl>
                                          <p:spTgt spid="8">
                                            <p:txEl>
                                              <p:pRg st="4" end="4"/>
                                            </p:txEl>
                                          </p:spTgt>
                                        </p:tgtEl>
                                      </p:cBhvr>
                                    </p:animEffect>
                                    <p:anim calcmode="lin" valueType="num">
                                      <p:cBhvr>
                                        <p:cTn id="43"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8">
                                            <p:txEl>
                                              <p:pRg st="5" end="5"/>
                                            </p:txEl>
                                          </p:spTgt>
                                        </p:tgtEl>
                                        <p:attrNameLst>
                                          <p:attrName>style.visibility</p:attrName>
                                        </p:attrNameLst>
                                      </p:cBhvr>
                                      <p:to>
                                        <p:strVal val="visible"/>
                                      </p:to>
                                    </p:set>
                                    <p:animEffect transition="in" filter="fade">
                                      <p:cBhvr>
                                        <p:cTn id="49" dur="1000"/>
                                        <p:tgtEl>
                                          <p:spTgt spid="8">
                                            <p:txEl>
                                              <p:pRg st="5" end="5"/>
                                            </p:txEl>
                                          </p:spTgt>
                                        </p:tgtEl>
                                      </p:cBhvr>
                                    </p:animEffect>
                                    <p:anim calcmode="lin" valueType="num">
                                      <p:cBhvr>
                                        <p:cTn id="50"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31" presetClass="entr" presetSubtype="0" fill="hold" nodeType="clickEffect">
                                  <p:stCondLst>
                                    <p:cond delay="0"/>
                                  </p:stCondLst>
                                  <p:childTnLst>
                                    <p:set>
                                      <p:cBhvr>
                                        <p:cTn id="55" dur="1" fill="hold">
                                          <p:stCondLst>
                                            <p:cond delay="0"/>
                                          </p:stCondLst>
                                        </p:cTn>
                                        <p:tgtEl>
                                          <p:spTgt spid="16"/>
                                        </p:tgtEl>
                                        <p:attrNameLst>
                                          <p:attrName>style.visibility</p:attrName>
                                        </p:attrNameLst>
                                      </p:cBhvr>
                                      <p:to>
                                        <p:strVal val="visible"/>
                                      </p:to>
                                    </p:set>
                                    <p:anim calcmode="lin" valueType="num">
                                      <p:cBhvr>
                                        <p:cTn id="56" dur="1000" fill="hold"/>
                                        <p:tgtEl>
                                          <p:spTgt spid="16"/>
                                        </p:tgtEl>
                                        <p:attrNameLst>
                                          <p:attrName>ppt_w</p:attrName>
                                        </p:attrNameLst>
                                      </p:cBhvr>
                                      <p:tavLst>
                                        <p:tav tm="0">
                                          <p:val>
                                            <p:fltVal val="0"/>
                                          </p:val>
                                        </p:tav>
                                        <p:tav tm="100000">
                                          <p:val>
                                            <p:strVal val="#ppt_w"/>
                                          </p:val>
                                        </p:tav>
                                      </p:tavLst>
                                    </p:anim>
                                    <p:anim calcmode="lin" valueType="num">
                                      <p:cBhvr>
                                        <p:cTn id="57" dur="1000" fill="hold"/>
                                        <p:tgtEl>
                                          <p:spTgt spid="16"/>
                                        </p:tgtEl>
                                        <p:attrNameLst>
                                          <p:attrName>ppt_h</p:attrName>
                                        </p:attrNameLst>
                                      </p:cBhvr>
                                      <p:tavLst>
                                        <p:tav tm="0">
                                          <p:val>
                                            <p:fltVal val="0"/>
                                          </p:val>
                                        </p:tav>
                                        <p:tav tm="100000">
                                          <p:val>
                                            <p:strVal val="#ppt_h"/>
                                          </p:val>
                                        </p:tav>
                                      </p:tavLst>
                                    </p:anim>
                                    <p:anim calcmode="lin" valueType="num">
                                      <p:cBhvr>
                                        <p:cTn id="58" dur="1000" fill="hold"/>
                                        <p:tgtEl>
                                          <p:spTgt spid="16"/>
                                        </p:tgtEl>
                                        <p:attrNameLst>
                                          <p:attrName>style.rotation</p:attrName>
                                        </p:attrNameLst>
                                      </p:cBhvr>
                                      <p:tavLst>
                                        <p:tav tm="0">
                                          <p:val>
                                            <p:fltVal val="90"/>
                                          </p:val>
                                        </p:tav>
                                        <p:tav tm="100000">
                                          <p:val>
                                            <p:fltVal val="0"/>
                                          </p:val>
                                        </p:tav>
                                      </p:tavLst>
                                    </p:anim>
                                    <p:animEffect transition="in" filter="fade">
                                      <p:cBhvr>
                                        <p:cTn id="59" dur="1000"/>
                                        <p:tgtEl>
                                          <p:spTgt spid="16"/>
                                        </p:tgtEl>
                                      </p:cBhvr>
                                    </p:animEffect>
                                  </p:childTnLst>
                                </p:cTn>
                              </p:par>
                            </p:childTnLst>
                          </p:cTn>
                        </p:par>
                      </p:childTnLst>
                    </p:cTn>
                  </p:par>
                  <p:par>
                    <p:cTn id="60" fill="hold">
                      <p:stCondLst>
                        <p:cond delay="indefinite"/>
                      </p:stCondLst>
                      <p:childTnLst>
                        <p:par>
                          <p:cTn id="61" fill="hold">
                            <p:stCondLst>
                              <p:cond delay="0"/>
                            </p:stCondLst>
                            <p:childTnLst>
                              <p:par>
                                <p:cTn id="62" presetID="31" presetClass="entr" presetSubtype="0" fill="hold" nodeType="clickEffect">
                                  <p:stCondLst>
                                    <p:cond delay="0"/>
                                  </p:stCondLst>
                                  <p:childTnLst>
                                    <p:set>
                                      <p:cBhvr>
                                        <p:cTn id="63" dur="1" fill="hold">
                                          <p:stCondLst>
                                            <p:cond delay="0"/>
                                          </p:stCondLst>
                                        </p:cTn>
                                        <p:tgtEl>
                                          <p:spTgt spid="12"/>
                                        </p:tgtEl>
                                        <p:attrNameLst>
                                          <p:attrName>style.visibility</p:attrName>
                                        </p:attrNameLst>
                                      </p:cBhvr>
                                      <p:to>
                                        <p:strVal val="visible"/>
                                      </p:to>
                                    </p:set>
                                    <p:anim calcmode="lin" valueType="num">
                                      <p:cBhvr>
                                        <p:cTn id="64" dur="1000" fill="hold"/>
                                        <p:tgtEl>
                                          <p:spTgt spid="12"/>
                                        </p:tgtEl>
                                        <p:attrNameLst>
                                          <p:attrName>ppt_w</p:attrName>
                                        </p:attrNameLst>
                                      </p:cBhvr>
                                      <p:tavLst>
                                        <p:tav tm="0">
                                          <p:val>
                                            <p:fltVal val="0"/>
                                          </p:val>
                                        </p:tav>
                                        <p:tav tm="100000">
                                          <p:val>
                                            <p:strVal val="#ppt_w"/>
                                          </p:val>
                                        </p:tav>
                                      </p:tavLst>
                                    </p:anim>
                                    <p:anim calcmode="lin" valueType="num">
                                      <p:cBhvr>
                                        <p:cTn id="65" dur="1000" fill="hold"/>
                                        <p:tgtEl>
                                          <p:spTgt spid="12"/>
                                        </p:tgtEl>
                                        <p:attrNameLst>
                                          <p:attrName>ppt_h</p:attrName>
                                        </p:attrNameLst>
                                      </p:cBhvr>
                                      <p:tavLst>
                                        <p:tav tm="0">
                                          <p:val>
                                            <p:fltVal val="0"/>
                                          </p:val>
                                        </p:tav>
                                        <p:tav tm="100000">
                                          <p:val>
                                            <p:strVal val="#ppt_h"/>
                                          </p:val>
                                        </p:tav>
                                      </p:tavLst>
                                    </p:anim>
                                    <p:anim calcmode="lin" valueType="num">
                                      <p:cBhvr>
                                        <p:cTn id="66" dur="1000" fill="hold"/>
                                        <p:tgtEl>
                                          <p:spTgt spid="12"/>
                                        </p:tgtEl>
                                        <p:attrNameLst>
                                          <p:attrName>style.rotation</p:attrName>
                                        </p:attrNameLst>
                                      </p:cBhvr>
                                      <p:tavLst>
                                        <p:tav tm="0">
                                          <p:val>
                                            <p:fltVal val="90"/>
                                          </p:val>
                                        </p:tav>
                                        <p:tav tm="100000">
                                          <p:val>
                                            <p:fltVal val="0"/>
                                          </p:val>
                                        </p:tav>
                                      </p:tavLst>
                                    </p:anim>
                                    <p:animEffect transition="in" filter="fade">
                                      <p:cBhvr>
                                        <p:cTn id="6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D8CD4-B612-F032-ECE1-4D28D1B7F540}"/>
              </a:ext>
            </a:extLst>
          </p:cNvPr>
          <p:cNvSpPr>
            <a:spLocks noGrp="1"/>
          </p:cNvSpPr>
          <p:nvPr>
            <p:ph type="title"/>
          </p:nvPr>
        </p:nvSpPr>
        <p:spPr>
          <a:xfrm>
            <a:off x="1274064" y="688390"/>
            <a:ext cx="5605272" cy="914400"/>
          </a:xfrm>
        </p:spPr>
        <p:txBody>
          <a:bodyPr/>
          <a:lstStyle/>
          <a:p>
            <a:r>
              <a:rPr lang="en-US" sz="3600" dirty="0"/>
              <a:t>Display</a:t>
            </a:r>
          </a:p>
        </p:txBody>
      </p:sp>
      <p:sp>
        <p:nvSpPr>
          <p:cNvPr id="3" name="Footer Placeholder 2">
            <a:extLst>
              <a:ext uri="{FF2B5EF4-FFF2-40B4-BE49-F238E27FC236}">
                <a16:creationId xmlns:a16="http://schemas.microsoft.com/office/drawing/2014/main" id="{F03A1C45-F497-DE0E-A4B5-B2B6D57734AC}"/>
              </a:ext>
            </a:extLst>
          </p:cNvPr>
          <p:cNvSpPr>
            <a:spLocks noGrp="1"/>
          </p:cNvSpPr>
          <p:nvPr>
            <p:ph type="ftr" sz="quarter" idx="15"/>
          </p:nvPr>
        </p:nvSpPr>
        <p:spPr>
          <a:xfrm rot="5400000">
            <a:off x="-1186991" y="9006713"/>
            <a:ext cx="4114800" cy="410501"/>
          </a:xfrm>
        </p:spPr>
        <p:txBody>
          <a:bodyPr/>
          <a:lstStyle/>
          <a:p>
            <a:r>
              <a:rPr lang="en-US"/>
              <a:t>Sample Footer Text</a:t>
            </a:r>
            <a:endParaRPr lang="en-US" dirty="0"/>
          </a:p>
        </p:txBody>
      </p:sp>
      <p:sp>
        <p:nvSpPr>
          <p:cNvPr id="4" name="Text Placeholder 3">
            <a:extLst>
              <a:ext uri="{FF2B5EF4-FFF2-40B4-BE49-F238E27FC236}">
                <a16:creationId xmlns:a16="http://schemas.microsoft.com/office/drawing/2014/main" id="{03C9752A-C86D-9C95-CED1-3707EF348760}"/>
              </a:ext>
            </a:extLst>
          </p:cNvPr>
          <p:cNvSpPr>
            <a:spLocks noGrp="1"/>
          </p:cNvSpPr>
          <p:nvPr>
            <p:ph type="body" sz="quarter" idx="13"/>
          </p:nvPr>
        </p:nvSpPr>
        <p:spPr>
          <a:xfrm>
            <a:off x="1278636" y="1943564"/>
            <a:ext cx="5600700" cy="3642347"/>
          </a:xfrm>
        </p:spPr>
        <p:txBody>
          <a:bodyPr>
            <a:normAutofit fontScale="92500" lnSpcReduction="20000"/>
          </a:bodyPr>
          <a:lstStyle/>
          <a:p>
            <a:pPr algn="l"/>
            <a:r>
              <a:rPr lang="en-IN" sz="2400" i="0" u="sng" strike="noStrike" dirty="0">
                <a:solidFill>
                  <a:srgbClr val="1D1D1F"/>
                </a:solidFill>
                <a:effectLst/>
                <a:latin typeface="SF Pro Text"/>
              </a:rPr>
              <a:t>Liquid Retina display</a:t>
            </a:r>
          </a:p>
          <a:p>
            <a:pPr marL="342900" indent="-342900" algn="l">
              <a:buFont typeface="Wingdings" pitchFamily="2" charset="2"/>
              <a:buChar char="Ø"/>
            </a:pPr>
            <a:r>
              <a:rPr lang="en-IN" sz="2400" b="0" i="0" u="none" strike="noStrike" dirty="0">
                <a:solidFill>
                  <a:srgbClr val="1D1D1F"/>
                </a:solidFill>
                <a:effectLst/>
                <a:latin typeface="SF Pro Text"/>
              </a:rPr>
              <a:t>38.91 cm / 15.3″ (diagonal) LED-backlit display with IPS technology;</a:t>
            </a:r>
            <a:r>
              <a:rPr lang="en-IN" sz="2400" b="0" i="0" u="none" strike="noStrike" baseline="30000" dirty="0">
                <a:solidFill>
                  <a:srgbClr val="1D1D1F"/>
                </a:solidFill>
                <a:effectLst/>
                <a:latin typeface="SF Pro Text"/>
                <a:hlinkClick r:id="rId2"/>
              </a:rPr>
              <a:t>1</a:t>
            </a:r>
            <a:br>
              <a:rPr lang="en-IN" sz="2400" b="0" i="0" u="none" strike="noStrike" dirty="0">
                <a:solidFill>
                  <a:srgbClr val="1D1D1F"/>
                </a:solidFill>
                <a:effectLst/>
                <a:latin typeface="SF Pro Text"/>
              </a:rPr>
            </a:br>
            <a:r>
              <a:rPr lang="en-IN" sz="2400" b="0" i="0" u="none" strike="noStrike" dirty="0">
                <a:solidFill>
                  <a:srgbClr val="1D1D1F"/>
                </a:solidFill>
                <a:effectLst/>
                <a:latin typeface="SF Pro Text"/>
              </a:rPr>
              <a:t>2880x1864 native resolution at 224 pixels per inch</a:t>
            </a:r>
          </a:p>
          <a:p>
            <a:pPr marL="342900" indent="-342900" algn="l">
              <a:buFont typeface="Wingdings" pitchFamily="2" charset="2"/>
              <a:buChar char="Ø"/>
            </a:pPr>
            <a:r>
              <a:rPr lang="en-IN" sz="2400" b="0" i="0" u="none" strike="noStrike" dirty="0">
                <a:solidFill>
                  <a:srgbClr val="1D1D1F"/>
                </a:solidFill>
                <a:effectLst/>
                <a:latin typeface="SF Pro Text"/>
              </a:rPr>
              <a:t>500 nits brightness</a:t>
            </a:r>
          </a:p>
          <a:p>
            <a:pPr algn="l"/>
            <a:r>
              <a:rPr lang="en-IN" sz="2400" i="0" u="sng" strike="noStrike" dirty="0">
                <a:solidFill>
                  <a:srgbClr val="1D1D1F"/>
                </a:solidFill>
                <a:effectLst/>
                <a:latin typeface="SF Pro Text"/>
              </a:rPr>
              <a:t>Colour</a:t>
            </a:r>
          </a:p>
          <a:p>
            <a:pPr marL="342900" indent="-342900" algn="l">
              <a:buFont typeface="Wingdings" pitchFamily="2" charset="2"/>
              <a:buChar char="Ø"/>
            </a:pPr>
            <a:r>
              <a:rPr lang="en-IN" sz="2400" b="0" i="0" u="none" strike="noStrike" dirty="0">
                <a:solidFill>
                  <a:srgbClr val="1D1D1F"/>
                </a:solidFill>
                <a:effectLst/>
                <a:latin typeface="SF Pro Text"/>
              </a:rPr>
              <a:t>Support for 1 billion colours</a:t>
            </a:r>
          </a:p>
          <a:p>
            <a:pPr marL="342900" indent="-342900" algn="l">
              <a:buFont typeface="Wingdings" pitchFamily="2" charset="2"/>
              <a:buChar char="Ø"/>
            </a:pPr>
            <a:r>
              <a:rPr lang="en-IN" sz="2400" b="0" i="0" u="none" strike="noStrike" dirty="0">
                <a:solidFill>
                  <a:srgbClr val="1D1D1F"/>
                </a:solidFill>
                <a:effectLst/>
                <a:latin typeface="SF Pro Text"/>
              </a:rPr>
              <a:t>Wide colour (P3)</a:t>
            </a:r>
          </a:p>
          <a:p>
            <a:pPr marL="342900" indent="-342900" algn="l">
              <a:buFont typeface="Wingdings" pitchFamily="2" charset="2"/>
              <a:buChar char="Ø"/>
            </a:pPr>
            <a:r>
              <a:rPr lang="en-IN" sz="2400" b="0" i="0" u="none" strike="noStrike" dirty="0">
                <a:solidFill>
                  <a:srgbClr val="1D1D1F"/>
                </a:solidFill>
                <a:effectLst/>
                <a:latin typeface="SF Pro Text"/>
              </a:rPr>
              <a:t>True Tone technology</a:t>
            </a:r>
          </a:p>
          <a:p>
            <a:endParaRPr lang="en-US" dirty="0"/>
          </a:p>
        </p:txBody>
      </p:sp>
      <p:pic>
        <p:nvPicPr>
          <p:cNvPr id="12" name="Picture Placeholder 11" descr="A close-up of a computer&#10;&#10;Description automatically generated">
            <a:extLst>
              <a:ext uri="{FF2B5EF4-FFF2-40B4-BE49-F238E27FC236}">
                <a16:creationId xmlns:a16="http://schemas.microsoft.com/office/drawing/2014/main" id="{E6D3F2B0-DE5D-4B62-4CB7-35EC655350FE}"/>
              </a:ext>
            </a:extLst>
          </p:cNvPr>
          <p:cNvPicPr>
            <a:picLocks noGrp="1" noChangeAspect="1"/>
          </p:cNvPicPr>
          <p:nvPr>
            <p:ph type="pic" sz="quarter" idx="11"/>
          </p:nvPr>
        </p:nvPicPr>
        <p:blipFill>
          <a:blip r:embed="rId3" cstate="email">
            <a:extLst>
              <a:ext uri="{28A0092B-C50C-407E-A947-70E740481C1C}">
                <a14:useLocalDpi xmlns:a14="http://schemas.microsoft.com/office/drawing/2010/main"/>
              </a:ext>
            </a:extLst>
          </a:blip>
          <a:srcRect/>
          <a:stretch>
            <a:fillRect/>
          </a:stretch>
        </p:blipFill>
        <p:spPr/>
      </p:pic>
      <p:sp>
        <p:nvSpPr>
          <p:cNvPr id="7" name="Date Placeholder 6">
            <a:extLst>
              <a:ext uri="{FF2B5EF4-FFF2-40B4-BE49-F238E27FC236}">
                <a16:creationId xmlns:a16="http://schemas.microsoft.com/office/drawing/2014/main" id="{0CFB62DA-2500-31FB-51C8-957FD59CD1D3}"/>
              </a:ext>
            </a:extLst>
          </p:cNvPr>
          <p:cNvSpPr>
            <a:spLocks noGrp="1"/>
          </p:cNvSpPr>
          <p:nvPr>
            <p:ph type="dt" sz="half" idx="14"/>
          </p:nvPr>
        </p:nvSpPr>
        <p:spPr>
          <a:xfrm rot="5400000">
            <a:off x="8853689" y="8760365"/>
            <a:ext cx="4114801" cy="410501"/>
          </a:xfrm>
        </p:spPr>
        <p:txBody>
          <a:bodyPr/>
          <a:lstStyle/>
          <a:p>
            <a:r>
              <a:rPr lang="en-US" dirty="0"/>
              <a:t>2/1/20XX</a:t>
            </a:r>
          </a:p>
        </p:txBody>
      </p:sp>
      <p:sp>
        <p:nvSpPr>
          <p:cNvPr id="8" name="Slide Number Placeholder 7">
            <a:extLst>
              <a:ext uri="{FF2B5EF4-FFF2-40B4-BE49-F238E27FC236}">
                <a16:creationId xmlns:a16="http://schemas.microsoft.com/office/drawing/2014/main" id="{B38173A4-D09F-2BDD-CBEE-AD2298CEF4FA}"/>
              </a:ext>
            </a:extLst>
          </p:cNvPr>
          <p:cNvSpPr>
            <a:spLocks noGrp="1"/>
          </p:cNvSpPr>
          <p:nvPr>
            <p:ph type="sldNum" sz="quarter" idx="16"/>
          </p:nvPr>
        </p:nvSpPr>
        <p:spPr/>
        <p:txBody>
          <a:bodyPr/>
          <a:lstStyle/>
          <a:p>
            <a:fld id="{F8E28480-1C08-4458-AD97-0283E6FFD09D}" type="slidenum">
              <a:rPr lang="en-US" smtClean="0"/>
              <a:pPr/>
              <a:t>15</a:t>
            </a:fld>
            <a:endParaRPr lang="en-US" dirty="0"/>
          </a:p>
        </p:txBody>
      </p:sp>
      <p:pic>
        <p:nvPicPr>
          <p:cNvPr id="16" name="Picture Placeholder 15" descr="A computer on a table&#10;&#10;Description automatically generated">
            <a:extLst>
              <a:ext uri="{FF2B5EF4-FFF2-40B4-BE49-F238E27FC236}">
                <a16:creationId xmlns:a16="http://schemas.microsoft.com/office/drawing/2014/main" id="{FC7FC80E-5490-0463-532A-C1E603B7B10B}"/>
              </a:ext>
            </a:extLst>
          </p:cNvPr>
          <p:cNvPicPr>
            <a:picLocks noGrp="1" noChangeAspect="1"/>
          </p:cNvPicPr>
          <p:nvPr>
            <p:ph type="pic" sz="quarter" idx="10"/>
          </p:nvPr>
        </p:nvPicPr>
        <p:blipFill>
          <a:blip r:embed="rId4" cstate="email">
            <a:extLst>
              <a:ext uri="{28A0092B-C50C-407E-A947-70E740481C1C}">
                <a14:useLocalDpi xmlns:a14="http://schemas.microsoft.com/office/drawing/2010/main"/>
              </a:ext>
            </a:extLst>
          </a:blip>
          <a:srcRect/>
          <a:stretch>
            <a:fillRect/>
          </a:stretch>
        </p:blipFill>
        <p:spPr>
          <a:xfrm>
            <a:off x="8856000" y="688390"/>
            <a:ext cx="2667000" cy="2400300"/>
          </a:xfrm>
          <a:noFill/>
        </p:spPr>
      </p:pic>
    </p:spTree>
    <p:extLst>
      <p:ext uri="{BB962C8B-B14F-4D97-AF65-F5344CB8AC3E}">
        <p14:creationId xmlns:p14="http://schemas.microsoft.com/office/powerpoint/2010/main" val="2364168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154">
        <p159:morph option="byObject"/>
      </p:transition>
    </mc:Choice>
    <mc:Fallback xmlns="">
      <p:transition spd="slow" advTm="315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1000"/>
                                        <p:tgtEl>
                                          <p:spTgt spid="4">
                                            <p:txEl>
                                              <p:pRg st="1" end="1"/>
                                            </p:txEl>
                                          </p:spTgt>
                                        </p:tgtEl>
                                      </p:cBhvr>
                                    </p:animEffect>
                                    <p:anim calcmode="lin" valueType="num">
                                      <p:cBhvr>
                                        <p:cTn id="22"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2" end="2"/>
                                            </p:txEl>
                                          </p:spTgt>
                                        </p:tgtEl>
                                        <p:attrNameLst>
                                          <p:attrName>style.visibility</p:attrName>
                                        </p:attrNameLst>
                                      </p:cBhvr>
                                      <p:to>
                                        <p:strVal val="visible"/>
                                      </p:to>
                                    </p:set>
                                    <p:animEffect transition="in" filter="fade">
                                      <p:cBhvr>
                                        <p:cTn id="28" dur="1000"/>
                                        <p:tgtEl>
                                          <p:spTgt spid="4">
                                            <p:txEl>
                                              <p:pRg st="2" end="2"/>
                                            </p:txEl>
                                          </p:spTgt>
                                        </p:tgtEl>
                                      </p:cBhvr>
                                    </p:animEffect>
                                    <p:anim calcmode="lin" valueType="num">
                                      <p:cBhvr>
                                        <p:cTn id="29"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animEffect transition="in" filter="fade">
                                      <p:cBhvr>
                                        <p:cTn id="35" dur="1000"/>
                                        <p:tgtEl>
                                          <p:spTgt spid="4">
                                            <p:txEl>
                                              <p:pRg st="3" end="3"/>
                                            </p:txEl>
                                          </p:spTgt>
                                        </p:tgtEl>
                                      </p:cBhvr>
                                    </p:animEffect>
                                    <p:anim calcmode="lin" valueType="num">
                                      <p:cBhvr>
                                        <p:cTn id="36"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
                                            <p:txEl>
                                              <p:pRg st="4" end="4"/>
                                            </p:txEl>
                                          </p:spTgt>
                                        </p:tgtEl>
                                        <p:attrNameLst>
                                          <p:attrName>style.visibility</p:attrName>
                                        </p:attrNameLst>
                                      </p:cBhvr>
                                      <p:to>
                                        <p:strVal val="visible"/>
                                      </p:to>
                                    </p:set>
                                    <p:animEffect transition="in" filter="fade">
                                      <p:cBhvr>
                                        <p:cTn id="42" dur="1000"/>
                                        <p:tgtEl>
                                          <p:spTgt spid="4">
                                            <p:txEl>
                                              <p:pRg st="4" end="4"/>
                                            </p:txEl>
                                          </p:spTgt>
                                        </p:tgtEl>
                                      </p:cBhvr>
                                    </p:animEffect>
                                    <p:anim calcmode="lin" valueType="num">
                                      <p:cBhvr>
                                        <p:cTn id="43"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4">
                                            <p:txEl>
                                              <p:pRg st="5" end="5"/>
                                            </p:txEl>
                                          </p:spTgt>
                                        </p:tgtEl>
                                        <p:attrNameLst>
                                          <p:attrName>style.visibility</p:attrName>
                                        </p:attrNameLst>
                                      </p:cBhvr>
                                      <p:to>
                                        <p:strVal val="visible"/>
                                      </p:to>
                                    </p:set>
                                    <p:animEffect transition="in" filter="fade">
                                      <p:cBhvr>
                                        <p:cTn id="49" dur="1000"/>
                                        <p:tgtEl>
                                          <p:spTgt spid="4">
                                            <p:txEl>
                                              <p:pRg st="5" end="5"/>
                                            </p:txEl>
                                          </p:spTgt>
                                        </p:tgtEl>
                                      </p:cBhvr>
                                    </p:animEffect>
                                    <p:anim calcmode="lin" valueType="num">
                                      <p:cBhvr>
                                        <p:cTn id="50"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4">
                                            <p:txEl>
                                              <p:pRg st="6" end="6"/>
                                            </p:txEl>
                                          </p:spTgt>
                                        </p:tgtEl>
                                        <p:attrNameLst>
                                          <p:attrName>style.visibility</p:attrName>
                                        </p:attrNameLst>
                                      </p:cBhvr>
                                      <p:to>
                                        <p:strVal val="visible"/>
                                      </p:to>
                                    </p:set>
                                    <p:animEffect transition="in" filter="fade">
                                      <p:cBhvr>
                                        <p:cTn id="56" dur="1000"/>
                                        <p:tgtEl>
                                          <p:spTgt spid="4">
                                            <p:txEl>
                                              <p:pRg st="6" end="6"/>
                                            </p:txEl>
                                          </p:spTgt>
                                        </p:tgtEl>
                                      </p:cBhvr>
                                    </p:animEffect>
                                    <p:anim calcmode="lin" valueType="num">
                                      <p:cBhvr>
                                        <p:cTn id="57"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58"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nodeType="click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p:cTn id="63" dur="1000" fill="hold"/>
                                        <p:tgtEl>
                                          <p:spTgt spid="16"/>
                                        </p:tgtEl>
                                        <p:attrNameLst>
                                          <p:attrName>ppt_w</p:attrName>
                                        </p:attrNameLst>
                                      </p:cBhvr>
                                      <p:tavLst>
                                        <p:tav tm="0">
                                          <p:val>
                                            <p:fltVal val="0"/>
                                          </p:val>
                                        </p:tav>
                                        <p:tav tm="100000">
                                          <p:val>
                                            <p:strVal val="#ppt_w"/>
                                          </p:val>
                                        </p:tav>
                                      </p:tavLst>
                                    </p:anim>
                                    <p:anim calcmode="lin" valueType="num">
                                      <p:cBhvr>
                                        <p:cTn id="64" dur="1000" fill="hold"/>
                                        <p:tgtEl>
                                          <p:spTgt spid="16"/>
                                        </p:tgtEl>
                                        <p:attrNameLst>
                                          <p:attrName>ppt_h</p:attrName>
                                        </p:attrNameLst>
                                      </p:cBhvr>
                                      <p:tavLst>
                                        <p:tav tm="0">
                                          <p:val>
                                            <p:fltVal val="0"/>
                                          </p:val>
                                        </p:tav>
                                        <p:tav tm="100000">
                                          <p:val>
                                            <p:strVal val="#ppt_h"/>
                                          </p:val>
                                        </p:tav>
                                      </p:tavLst>
                                    </p:anim>
                                    <p:anim calcmode="lin" valueType="num">
                                      <p:cBhvr>
                                        <p:cTn id="65" dur="1000" fill="hold"/>
                                        <p:tgtEl>
                                          <p:spTgt spid="16"/>
                                        </p:tgtEl>
                                        <p:attrNameLst>
                                          <p:attrName>style.rotation</p:attrName>
                                        </p:attrNameLst>
                                      </p:cBhvr>
                                      <p:tavLst>
                                        <p:tav tm="0">
                                          <p:val>
                                            <p:fltVal val="90"/>
                                          </p:val>
                                        </p:tav>
                                        <p:tav tm="100000">
                                          <p:val>
                                            <p:fltVal val="0"/>
                                          </p:val>
                                        </p:tav>
                                      </p:tavLst>
                                    </p:anim>
                                    <p:animEffect transition="in" filter="fade">
                                      <p:cBhvr>
                                        <p:cTn id="66" dur="1000"/>
                                        <p:tgtEl>
                                          <p:spTgt spid="16"/>
                                        </p:tgtEl>
                                      </p:cBhvr>
                                    </p:animEffect>
                                  </p:childTnLst>
                                </p:cTn>
                              </p:par>
                            </p:childTnLst>
                          </p:cTn>
                        </p:par>
                      </p:childTnLst>
                    </p:cTn>
                  </p:par>
                  <p:par>
                    <p:cTn id="67" fill="hold">
                      <p:stCondLst>
                        <p:cond delay="indefinite"/>
                      </p:stCondLst>
                      <p:childTnLst>
                        <p:par>
                          <p:cTn id="68" fill="hold">
                            <p:stCondLst>
                              <p:cond delay="0"/>
                            </p:stCondLst>
                            <p:childTnLst>
                              <p:par>
                                <p:cTn id="69" presetID="31" presetClass="entr" presetSubtype="0" fill="hold" nodeType="clickEffect">
                                  <p:stCondLst>
                                    <p:cond delay="0"/>
                                  </p:stCondLst>
                                  <p:childTnLst>
                                    <p:set>
                                      <p:cBhvr>
                                        <p:cTn id="70" dur="1" fill="hold">
                                          <p:stCondLst>
                                            <p:cond delay="0"/>
                                          </p:stCondLst>
                                        </p:cTn>
                                        <p:tgtEl>
                                          <p:spTgt spid="12"/>
                                        </p:tgtEl>
                                        <p:attrNameLst>
                                          <p:attrName>style.visibility</p:attrName>
                                        </p:attrNameLst>
                                      </p:cBhvr>
                                      <p:to>
                                        <p:strVal val="visible"/>
                                      </p:to>
                                    </p:set>
                                    <p:anim calcmode="lin" valueType="num">
                                      <p:cBhvr>
                                        <p:cTn id="71" dur="1000" fill="hold"/>
                                        <p:tgtEl>
                                          <p:spTgt spid="12"/>
                                        </p:tgtEl>
                                        <p:attrNameLst>
                                          <p:attrName>ppt_w</p:attrName>
                                        </p:attrNameLst>
                                      </p:cBhvr>
                                      <p:tavLst>
                                        <p:tav tm="0">
                                          <p:val>
                                            <p:fltVal val="0"/>
                                          </p:val>
                                        </p:tav>
                                        <p:tav tm="100000">
                                          <p:val>
                                            <p:strVal val="#ppt_w"/>
                                          </p:val>
                                        </p:tav>
                                      </p:tavLst>
                                    </p:anim>
                                    <p:anim calcmode="lin" valueType="num">
                                      <p:cBhvr>
                                        <p:cTn id="72" dur="1000" fill="hold"/>
                                        <p:tgtEl>
                                          <p:spTgt spid="12"/>
                                        </p:tgtEl>
                                        <p:attrNameLst>
                                          <p:attrName>ppt_h</p:attrName>
                                        </p:attrNameLst>
                                      </p:cBhvr>
                                      <p:tavLst>
                                        <p:tav tm="0">
                                          <p:val>
                                            <p:fltVal val="0"/>
                                          </p:val>
                                        </p:tav>
                                        <p:tav tm="100000">
                                          <p:val>
                                            <p:strVal val="#ppt_h"/>
                                          </p:val>
                                        </p:tav>
                                      </p:tavLst>
                                    </p:anim>
                                    <p:anim calcmode="lin" valueType="num">
                                      <p:cBhvr>
                                        <p:cTn id="73" dur="1000" fill="hold"/>
                                        <p:tgtEl>
                                          <p:spTgt spid="12"/>
                                        </p:tgtEl>
                                        <p:attrNameLst>
                                          <p:attrName>style.rotation</p:attrName>
                                        </p:attrNameLst>
                                      </p:cBhvr>
                                      <p:tavLst>
                                        <p:tav tm="0">
                                          <p:val>
                                            <p:fltVal val="90"/>
                                          </p:val>
                                        </p:tav>
                                        <p:tav tm="100000">
                                          <p:val>
                                            <p:fltVal val="0"/>
                                          </p:val>
                                        </p:tav>
                                      </p:tavLst>
                                    </p:anim>
                                    <p:animEffect transition="in" filter="fade">
                                      <p:cBhvr>
                                        <p:cTn id="74"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1F857-0257-6E32-9CC3-A1DF7AFCDDAD}"/>
              </a:ext>
            </a:extLst>
          </p:cNvPr>
          <p:cNvSpPr>
            <a:spLocks noGrp="1"/>
          </p:cNvSpPr>
          <p:nvPr>
            <p:ph type="title"/>
          </p:nvPr>
        </p:nvSpPr>
        <p:spPr/>
        <p:txBody>
          <a:bodyPr/>
          <a:lstStyle/>
          <a:p>
            <a:r>
              <a:rPr lang="en-US" dirty="0"/>
              <a:t>Memory</a:t>
            </a:r>
          </a:p>
        </p:txBody>
      </p:sp>
      <p:sp>
        <p:nvSpPr>
          <p:cNvPr id="3" name="Footer Placeholder 2">
            <a:extLst>
              <a:ext uri="{FF2B5EF4-FFF2-40B4-BE49-F238E27FC236}">
                <a16:creationId xmlns:a16="http://schemas.microsoft.com/office/drawing/2014/main" id="{A66BC2EA-6670-65CC-F1FD-2C1EA5F4ED7C}"/>
              </a:ext>
            </a:extLst>
          </p:cNvPr>
          <p:cNvSpPr>
            <a:spLocks noGrp="1"/>
          </p:cNvSpPr>
          <p:nvPr>
            <p:ph type="ftr" sz="quarter" idx="15"/>
          </p:nvPr>
        </p:nvSpPr>
        <p:spPr>
          <a:xfrm rot="5400000">
            <a:off x="-1641765" y="8710149"/>
            <a:ext cx="4114800" cy="410501"/>
          </a:xfrm>
        </p:spPr>
        <p:txBody>
          <a:bodyPr/>
          <a:lstStyle/>
          <a:p>
            <a:r>
              <a:rPr lang="en-US" dirty="0"/>
              <a:t>Sample Footer Text</a:t>
            </a:r>
          </a:p>
        </p:txBody>
      </p:sp>
      <p:sp>
        <p:nvSpPr>
          <p:cNvPr id="4" name="Text Placeholder 3">
            <a:extLst>
              <a:ext uri="{FF2B5EF4-FFF2-40B4-BE49-F238E27FC236}">
                <a16:creationId xmlns:a16="http://schemas.microsoft.com/office/drawing/2014/main" id="{74E49ACF-6EC4-30CB-9A1B-5F1A57F4CD0D}"/>
              </a:ext>
            </a:extLst>
          </p:cNvPr>
          <p:cNvSpPr>
            <a:spLocks noGrp="1"/>
          </p:cNvSpPr>
          <p:nvPr>
            <p:ph type="body" sz="quarter" idx="13"/>
          </p:nvPr>
        </p:nvSpPr>
        <p:spPr/>
        <p:txBody>
          <a:bodyPr/>
          <a:lstStyle/>
          <a:p>
            <a:pPr algn="l"/>
            <a:r>
              <a:rPr lang="en-IN" sz="2400" b="1" i="0" u="none" strike="noStrike" dirty="0">
                <a:solidFill>
                  <a:srgbClr val="1D1D1F"/>
                </a:solidFill>
                <a:effectLst/>
                <a:latin typeface="SF Pro Text"/>
              </a:rPr>
              <a:t>8GB                                          Configurable to:</a:t>
            </a:r>
          </a:p>
          <a:p>
            <a:r>
              <a:rPr lang="en-IN" sz="2400" b="0" i="0" u="none" strike="noStrike" dirty="0">
                <a:solidFill>
                  <a:srgbClr val="1D1D1F"/>
                </a:solidFill>
                <a:effectLst/>
                <a:latin typeface="SF Pro Text"/>
              </a:rPr>
              <a:t>8GB unified memory                16GB or 24GB</a:t>
            </a:r>
          </a:p>
          <a:p>
            <a:endParaRPr lang="en-IN" sz="2400" b="0" i="0" u="none" strike="noStrike" dirty="0">
              <a:solidFill>
                <a:srgbClr val="1D1D1F"/>
              </a:solidFill>
              <a:effectLst/>
              <a:latin typeface="SF Pro Text"/>
            </a:endParaRPr>
          </a:p>
          <a:p>
            <a:r>
              <a:rPr lang="en-IN" sz="2400" b="1" i="0" u="none" strike="noStrike" dirty="0">
                <a:solidFill>
                  <a:srgbClr val="1D1D1F"/>
                </a:solidFill>
                <a:effectLst/>
                <a:latin typeface="SF Pro Text"/>
              </a:rPr>
              <a:t>16GB                                       Configurable to:</a:t>
            </a:r>
          </a:p>
          <a:p>
            <a:r>
              <a:rPr lang="en-IN" sz="2400" b="0" i="0" u="none" strike="noStrike" dirty="0">
                <a:solidFill>
                  <a:srgbClr val="1D1D1F"/>
                </a:solidFill>
                <a:effectLst/>
                <a:latin typeface="SF Pro Text"/>
              </a:rPr>
              <a:t>16GB unified memory              24GB</a:t>
            </a:r>
          </a:p>
          <a:p>
            <a:pPr algn="l"/>
            <a:endParaRPr lang="en-IN" b="0" i="0" u="none" strike="noStrike" dirty="0">
              <a:solidFill>
                <a:srgbClr val="1D1D1F"/>
              </a:solidFill>
              <a:effectLst/>
              <a:latin typeface="SF Pro Text"/>
            </a:endParaRPr>
          </a:p>
          <a:p>
            <a:endParaRPr lang="en-US" dirty="0"/>
          </a:p>
        </p:txBody>
      </p:sp>
      <p:pic>
        <p:nvPicPr>
          <p:cNvPr id="10" name="Picture Placeholder 9" descr="A computer and keyboard on a table&#10;&#10;Description automatically generated">
            <a:extLst>
              <a:ext uri="{FF2B5EF4-FFF2-40B4-BE49-F238E27FC236}">
                <a16:creationId xmlns:a16="http://schemas.microsoft.com/office/drawing/2014/main" id="{87D9076A-A99C-A457-8C65-CC3FD0A09CBB}"/>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pic>
        <p:nvPicPr>
          <p:cNvPr id="12" name="Picture Placeholder 11" descr="A close-up of a computer&#10;&#10;Description automatically generated">
            <a:extLst>
              <a:ext uri="{FF2B5EF4-FFF2-40B4-BE49-F238E27FC236}">
                <a16:creationId xmlns:a16="http://schemas.microsoft.com/office/drawing/2014/main" id="{C31B4EED-8A1F-2103-2AE3-2D1940A7B51C}"/>
              </a:ext>
            </a:extLst>
          </p:cNvPr>
          <p:cNvPicPr>
            <a:picLocks noGrp="1" noChangeAspect="1"/>
          </p:cNvPicPr>
          <p:nvPr>
            <p:ph type="pic" sz="quarter" idx="11"/>
          </p:nvPr>
        </p:nvPicPr>
        <p:blipFill>
          <a:blip r:embed="rId3" cstate="email">
            <a:extLst>
              <a:ext uri="{28A0092B-C50C-407E-A947-70E740481C1C}">
                <a14:useLocalDpi xmlns:a14="http://schemas.microsoft.com/office/drawing/2010/main"/>
              </a:ext>
            </a:extLst>
          </a:blip>
          <a:srcRect/>
          <a:stretch>
            <a:fillRect/>
          </a:stretch>
        </p:blipFill>
        <p:spPr/>
      </p:pic>
      <p:sp>
        <p:nvSpPr>
          <p:cNvPr id="7" name="Date Placeholder 6">
            <a:extLst>
              <a:ext uri="{FF2B5EF4-FFF2-40B4-BE49-F238E27FC236}">
                <a16:creationId xmlns:a16="http://schemas.microsoft.com/office/drawing/2014/main" id="{2C274921-226F-E27B-33C2-2323FFB73B02}"/>
              </a:ext>
            </a:extLst>
          </p:cNvPr>
          <p:cNvSpPr>
            <a:spLocks noGrp="1"/>
          </p:cNvSpPr>
          <p:nvPr>
            <p:ph type="dt" sz="half" idx="14"/>
          </p:nvPr>
        </p:nvSpPr>
        <p:spPr>
          <a:xfrm rot="5400000">
            <a:off x="9924215" y="8175393"/>
            <a:ext cx="4114801" cy="410501"/>
          </a:xfrm>
        </p:spPr>
        <p:txBody>
          <a:bodyPr/>
          <a:lstStyle/>
          <a:p>
            <a:r>
              <a:rPr lang="en-US" dirty="0"/>
              <a:t>2/1/20XX</a:t>
            </a:r>
          </a:p>
        </p:txBody>
      </p:sp>
      <p:sp>
        <p:nvSpPr>
          <p:cNvPr id="8" name="Slide Number Placeholder 7">
            <a:extLst>
              <a:ext uri="{FF2B5EF4-FFF2-40B4-BE49-F238E27FC236}">
                <a16:creationId xmlns:a16="http://schemas.microsoft.com/office/drawing/2014/main" id="{596FE95E-B0BB-85BF-853C-E3628EBE1D61}"/>
              </a:ext>
            </a:extLst>
          </p:cNvPr>
          <p:cNvSpPr>
            <a:spLocks noGrp="1"/>
          </p:cNvSpPr>
          <p:nvPr>
            <p:ph type="sldNum" sz="quarter" idx="16"/>
          </p:nvPr>
        </p:nvSpPr>
        <p:spPr/>
        <p:txBody>
          <a:bodyPr/>
          <a:lstStyle/>
          <a:p>
            <a:fld id="{F8E28480-1C08-4458-AD97-0283E6FFD09D}" type="slidenum">
              <a:rPr lang="en-US" smtClean="0"/>
              <a:pPr/>
              <a:t>16</a:t>
            </a:fld>
            <a:endParaRPr lang="en-US" dirty="0"/>
          </a:p>
        </p:txBody>
      </p:sp>
    </p:spTree>
    <p:extLst>
      <p:ext uri="{BB962C8B-B14F-4D97-AF65-F5344CB8AC3E}">
        <p14:creationId xmlns:p14="http://schemas.microsoft.com/office/powerpoint/2010/main" val="4286450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154">
        <p159:morph option="byObject"/>
      </p:transition>
    </mc:Choice>
    <mc:Fallback xmlns="">
      <p:transition spd="slow" advTm="315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1000"/>
                                        <p:tgtEl>
                                          <p:spTgt spid="4">
                                            <p:txEl>
                                              <p:pRg st="1" end="1"/>
                                            </p:txEl>
                                          </p:spTgt>
                                        </p:tgtEl>
                                      </p:cBhvr>
                                    </p:animEffect>
                                    <p:anim calcmode="lin" valueType="num">
                                      <p:cBhvr>
                                        <p:cTn id="22"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31"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1000" fill="hold"/>
                                        <p:tgtEl>
                                          <p:spTgt spid="10"/>
                                        </p:tgtEl>
                                        <p:attrNameLst>
                                          <p:attrName>ppt_w</p:attrName>
                                        </p:attrNameLst>
                                      </p:cBhvr>
                                      <p:tavLst>
                                        <p:tav tm="0">
                                          <p:val>
                                            <p:fltVal val="0"/>
                                          </p:val>
                                        </p:tav>
                                        <p:tav tm="100000">
                                          <p:val>
                                            <p:strVal val="#ppt_w"/>
                                          </p:val>
                                        </p:tav>
                                      </p:tavLst>
                                    </p:anim>
                                    <p:anim calcmode="lin" valueType="num">
                                      <p:cBhvr>
                                        <p:cTn id="43" dur="1000" fill="hold"/>
                                        <p:tgtEl>
                                          <p:spTgt spid="10"/>
                                        </p:tgtEl>
                                        <p:attrNameLst>
                                          <p:attrName>ppt_h</p:attrName>
                                        </p:attrNameLst>
                                      </p:cBhvr>
                                      <p:tavLst>
                                        <p:tav tm="0">
                                          <p:val>
                                            <p:fltVal val="0"/>
                                          </p:val>
                                        </p:tav>
                                        <p:tav tm="100000">
                                          <p:val>
                                            <p:strVal val="#ppt_h"/>
                                          </p:val>
                                        </p:tav>
                                      </p:tavLst>
                                    </p:anim>
                                    <p:anim calcmode="lin" valueType="num">
                                      <p:cBhvr>
                                        <p:cTn id="44" dur="1000" fill="hold"/>
                                        <p:tgtEl>
                                          <p:spTgt spid="10"/>
                                        </p:tgtEl>
                                        <p:attrNameLst>
                                          <p:attrName>style.rotation</p:attrName>
                                        </p:attrNameLst>
                                      </p:cBhvr>
                                      <p:tavLst>
                                        <p:tav tm="0">
                                          <p:val>
                                            <p:fltVal val="90"/>
                                          </p:val>
                                        </p:tav>
                                        <p:tav tm="100000">
                                          <p:val>
                                            <p:fltVal val="0"/>
                                          </p:val>
                                        </p:tav>
                                      </p:tavLst>
                                    </p:anim>
                                    <p:animEffect transition="in" filter="fade">
                                      <p:cBhvr>
                                        <p:cTn id="45" dur="10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31" presetClass="entr" presetSubtype="0" fill="hold" nodeType="clickEffect">
                                  <p:stCondLst>
                                    <p:cond delay="0"/>
                                  </p:stCondLst>
                                  <p:childTnLst>
                                    <p:set>
                                      <p:cBhvr>
                                        <p:cTn id="49" dur="1" fill="hold">
                                          <p:stCondLst>
                                            <p:cond delay="0"/>
                                          </p:stCondLst>
                                        </p:cTn>
                                        <p:tgtEl>
                                          <p:spTgt spid="12"/>
                                        </p:tgtEl>
                                        <p:attrNameLst>
                                          <p:attrName>style.visibility</p:attrName>
                                        </p:attrNameLst>
                                      </p:cBhvr>
                                      <p:to>
                                        <p:strVal val="visible"/>
                                      </p:to>
                                    </p:set>
                                    <p:anim calcmode="lin" valueType="num">
                                      <p:cBhvr>
                                        <p:cTn id="50" dur="1000" fill="hold"/>
                                        <p:tgtEl>
                                          <p:spTgt spid="12"/>
                                        </p:tgtEl>
                                        <p:attrNameLst>
                                          <p:attrName>ppt_w</p:attrName>
                                        </p:attrNameLst>
                                      </p:cBhvr>
                                      <p:tavLst>
                                        <p:tav tm="0">
                                          <p:val>
                                            <p:fltVal val="0"/>
                                          </p:val>
                                        </p:tav>
                                        <p:tav tm="100000">
                                          <p:val>
                                            <p:strVal val="#ppt_w"/>
                                          </p:val>
                                        </p:tav>
                                      </p:tavLst>
                                    </p:anim>
                                    <p:anim calcmode="lin" valueType="num">
                                      <p:cBhvr>
                                        <p:cTn id="51" dur="1000" fill="hold"/>
                                        <p:tgtEl>
                                          <p:spTgt spid="12"/>
                                        </p:tgtEl>
                                        <p:attrNameLst>
                                          <p:attrName>ppt_h</p:attrName>
                                        </p:attrNameLst>
                                      </p:cBhvr>
                                      <p:tavLst>
                                        <p:tav tm="0">
                                          <p:val>
                                            <p:fltVal val="0"/>
                                          </p:val>
                                        </p:tav>
                                        <p:tav tm="100000">
                                          <p:val>
                                            <p:strVal val="#ppt_h"/>
                                          </p:val>
                                        </p:tav>
                                      </p:tavLst>
                                    </p:anim>
                                    <p:anim calcmode="lin" valueType="num">
                                      <p:cBhvr>
                                        <p:cTn id="52" dur="1000" fill="hold"/>
                                        <p:tgtEl>
                                          <p:spTgt spid="12"/>
                                        </p:tgtEl>
                                        <p:attrNameLst>
                                          <p:attrName>style.rotation</p:attrName>
                                        </p:attrNameLst>
                                      </p:cBhvr>
                                      <p:tavLst>
                                        <p:tav tm="0">
                                          <p:val>
                                            <p:fltVal val="90"/>
                                          </p:val>
                                        </p:tav>
                                        <p:tav tm="100000">
                                          <p:val>
                                            <p:fltVal val="0"/>
                                          </p:val>
                                        </p:tav>
                                      </p:tavLst>
                                    </p:anim>
                                    <p:animEffect transition="in" filter="fade">
                                      <p:cBhvr>
                                        <p:cTn id="53"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253DE-54ED-4CA9-F72E-D462AEC3B6F1}"/>
              </a:ext>
            </a:extLst>
          </p:cNvPr>
          <p:cNvSpPr>
            <a:spLocks noGrp="1"/>
          </p:cNvSpPr>
          <p:nvPr>
            <p:ph type="title"/>
          </p:nvPr>
        </p:nvSpPr>
        <p:spPr/>
        <p:txBody>
          <a:bodyPr/>
          <a:lstStyle/>
          <a:p>
            <a:r>
              <a:rPr lang="en-US" dirty="0"/>
              <a:t>Battery and Power</a:t>
            </a:r>
          </a:p>
        </p:txBody>
      </p:sp>
      <p:sp>
        <p:nvSpPr>
          <p:cNvPr id="3" name="Footer Placeholder 2">
            <a:extLst>
              <a:ext uri="{FF2B5EF4-FFF2-40B4-BE49-F238E27FC236}">
                <a16:creationId xmlns:a16="http://schemas.microsoft.com/office/drawing/2014/main" id="{E47197A7-BF21-BC4D-452B-8B229DFF6A76}"/>
              </a:ext>
            </a:extLst>
          </p:cNvPr>
          <p:cNvSpPr>
            <a:spLocks noGrp="1"/>
          </p:cNvSpPr>
          <p:nvPr>
            <p:ph type="ftr" sz="quarter" idx="15"/>
          </p:nvPr>
        </p:nvSpPr>
        <p:spPr>
          <a:xfrm rot="5400000">
            <a:off x="-542297" y="10012478"/>
            <a:ext cx="4114800" cy="410501"/>
          </a:xfrm>
        </p:spPr>
        <p:txBody>
          <a:bodyPr/>
          <a:lstStyle/>
          <a:p>
            <a:r>
              <a:rPr lang="en-US"/>
              <a:t>Sample Footer Text</a:t>
            </a:r>
            <a:endParaRPr lang="en-US" dirty="0"/>
          </a:p>
        </p:txBody>
      </p:sp>
      <p:sp>
        <p:nvSpPr>
          <p:cNvPr id="4" name="Text Placeholder 3">
            <a:extLst>
              <a:ext uri="{FF2B5EF4-FFF2-40B4-BE49-F238E27FC236}">
                <a16:creationId xmlns:a16="http://schemas.microsoft.com/office/drawing/2014/main" id="{FA251C2C-344F-7868-B3F3-B0B9CEE7F8B4}"/>
              </a:ext>
            </a:extLst>
          </p:cNvPr>
          <p:cNvSpPr>
            <a:spLocks noGrp="1"/>
          </p:cNvSpPr>
          <p:nvPr>
            <p:ph type="body" sz="quarter" idx="13"/>
          </p:nvPr>
        </p:nvSpPr>
        <p:spPr/>
        <p:txBody>
          <a:bodyPr>
            <a:normAutofit lnSpcReduction="10000"/>
          </a:bodyPr>
          <a:lstStyle/>
          <a:p>
            <a:pPr marL="342900" indent="-342900" algn="l">
              <a:buFont typeface="Wingdings" pitchFamily="2" charset="2"/>
              <a:buChar char="Ø"/>
            </a:pPr>
            <a:r>
              <a:rPr lang="en-IN" sz="2400" b="0" i="0" u="none" strike="noStrike" dirty="0">
                <a:solidFill>
                  <a:srgbClr val="1D1D1F"/>
                </a:solidFill>
                <a:effectLst/>
                <a:latin typeface="SF Pro Text"/>
              </a:rPr>
              <a:t>Up to 18 hours Apple TV app movie playback</a:t>
            </a:r>
          </a:p>
          <a:p>
            <a:pPr marL="342900" indent="-342900" algn="l">
              <a:buFont typeface="Wingdings" pitchFamily="2" charset="2"/>
              <a:buChar char="Ø"/>
            </a:pPr>
            <a:r>
              <a:rPr lang="en-IN" sz="2400" b="0" i="0" u="none" strike="noStrike" dirty="0">
                <a:solidFill>
                  <a:srgbClr val="1D1D1F"/>
                </a:solidFill>
                <a:effectLst/>
                <a:latin typeface="SF Pro Text"/>
              </a:rPr>
              <a:t>Up to 15 hours wireless web</a:t>
            </a:r>
          </a:p>
          <a:p>
            <a:pPr marL="342900" indent="-342900" algn="l">
              <a:buFont typeface="Wingdings" pitchFamily="2" charset="2"/>
              <a:buChar char="Ø"/>
            </a:pPr>
            <a:r>
              <a:rPr lang="en-IN" sz="2400" b="0" i="0" u="none" strike="noStrike" dirty="0">
                <a:solidFill>
                  <a:srgbClr val="1D1D1F"/>
                </a:solidFill>
                <a:effectLst/>
                <a:latin typeface="SF Pro Text"/>
              </a:rPr>
              <a:t>66.5-watt-hour lithium‑polymer battery</a:t>
            </a:r>
          </a:p>
          <a:p>
            <a:pPr marL="342900" indent="-342900" algn="l">
              <a:buFont typeface="Wingdings" pitchFamily="2" charset="2"/>
              <a:buChar char="Ø"/>
            </a:pPr>
            <a:r>
              <a:rPr lang="en-IN" sz="2400" b="0" i="0" u="none" strike="noStrike" dirty="0">
                <a:solidFill>
                  <a:srgbClr val="1D1D1F"/>
                </a:solidFill>
                <a:effectLst/>
                <a:latin typeface="SF Pro Text"/>
              </a:rPr>
              <a:t>35W Dual USB-C Port Power Adapter</a:t>
            </a:r>
          </a:p>
          <a:p>
            <a:pPr marL="342900" indent="-342900" algn="l">
              <a:buFont typeface="Wingdings" pitchFamily="2" charset="2"/>
              <a:buChar char="Ø"/>
            </a:pPr>
            <a:r>
              <a:rPr lang="en-IN" sz="2400" b="0" i="0" u="none" strike="noStrike" dirty="0">
                <a:solidFill>
                  <a:srgbClr val="1D1D1F"/>
                </a:solidFill>
                <a:effectLst/>
                <a:latin typeface="SF Pro Text"/>
              </a:rPr>
              <a:t>USB-C to </a:t>
            </a:r>
            <a:r>
              <a:rPr lang="en-IN" sz="2400" b="0" i="0" u="none" strike="noStrike" dirty="0" err="1">
                <a:solidFill>
                  <a:srgbClr val="1D1D1F"/>
                </a:solidFill>
                <a:effectLst/>
                <a:latin typeface="SF Pro Text"/>
              </a:rPr>
              <a:t>MagSafe</a:t>
            </a:r>
            <a:r>
              <a:rPr lang="en-IN" sz="2400" b="0" i="0" u="none" strike="noStrike" dirty="0">
                <a:solidFill>
                  <a:srgbClr val="1D1D1F"/>
                </a:solidFill>
                <a:effectLst/>
                <a:latin typeface="SF Pro Text"/>
              </a:rPr>
              <a:t> 3 Cable</a:t>
            </a:r>
          </a:p>
          <a:p>
            <a:pPr marL="342900" indent="-342900" algn="l">
              <a:buFont typeface="Wingdings" pitchFamily="2" charset="2"/>
              <a:buChar char="Ø"/>
            </a:pPr>
            <a:r>
              <a:rPr lang="en-IN" sz="2400" b="0" i="0" u="none" strike="noStrike" dirty="0">
                <a:solidFill>
                  <a:srgbClr val="1D1D1F"/>
                </a:solidFill>
                <a:effectLst/>
                <a:latin typeface="SF Pro Text"/>
              </a:rPr>
              <a:t>Fast-charge capable with 70W USB-C Power Adapter</a:t>
            </a:r>
          </a:p>
          <a:p>
            <a:endParaRPr lang="en-US" dirty="0"/>
          </a:p>
        </p:txBody>
      </p:sp>
      <p:pic>
        <p:nvPicPr>
          <p:cNvPr id="10" name="Picture Placeholder 9" descr="A computer on a table&#10;&#10;Description automatically generated">
            <a:extLst>
              <a:ext uri="{FF2B5EF4-FFF2-40B4-BE49-F238E27FC236}">
                <a16:creationId xmlns:a16="http://schemas.microsoft.com/office/drawing/2014/main" id="{B0E672EC-8ED2-4194-0EEC-C7D93C5F2AAD}"/>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pic>
        <p:nvPicPr>
          <p:cNvPr id="12" name="Picture Placeholder 11" descr="A hand on a computer&#10;&#10;Description automatically generated">
            <a:extLst>
              <a:ext uri="{FF2B5EF4-FFF2-40B4-BE49-F238E27FC236}">
                <a16:creationId xmlns:a16="http://schemas.microsoft.com/office/drawing/2014/main" id="{FC9BF1E3-1919-A542-1327-4A5AA25E59F1}"/>
              </a:ext>
            </a:extLst>
          </p:cNvPr>
          <p:cNvPicPr>
            <a:picLocks noGrp="1" noChangeAspect="1"/>
          </p:cNvPicPr>
          <p:nvPr>
            <p:ph type="pic" sz="quarter" idx="11"/>
          </p:nvPr>
        </p:nvPicPr>
        <p:blipFill>
          <a:blip r:embed="rId3" cstate="email">
            <a:extLst>
              <a:ext uri="{28A0092B-C50C-407E-A947-70E740481C1C}">
                <a14:useLocalDpi xmlns:a14="http://schemas.microsoft.com/office/drawing/2010/main"/>
              </a:ext>
            </a:extLst>
          </a:blip>
          <a:srcRect/>
          <a:stretch>
            <a:fillRect/>
          </a:stretch>
        </p:blipFill>
        <p:spPr/>
      </p:pic>
      <p:sp>
        <p:nvSpPr>
          <p:cNvPr id="7" name="Date Placeholder 6">
            <a:extLst>
              <a:ext uri="{FF2B5EF4-FFF2-40B4-BE49-F238E27FC236}">
                <a16:creationId xmlns:a16="http://schemas.microsoft.com/office/drawing/2014/main" id="{07328C5B-B3F4-C97A-916F-4523ABCFE67F}"/>
              </a:ext>
            </a:extLst>
          </p:cNvPr>
          <p:cNvSpPr>
            <a:spLocks noGrp="1"/>
          </p:cNvSpPr>
          <p:nvPr>
            <p:ph type="dt" sz="half" idx="14"/>
          </p:nvPr>
        </p:nvSpPr>
        <p:spPr>
          <a:xfrm rot="5400000">
            <a:off x="10098521" y="8573625"/>
            <a:ext cx="4114801" cy="410501"/>
          </a:xfrm>
        </p:spPr>
        <p:txBody>
          <a:bodyPr/>
          <a:lstStyle/>
          <a:p>
            <a:r>
              <a:rPr lang="en-US"/>
              <a:t>2/1/20XX</a:t>
            </a:r>
            <a:endParaRPr lang="en-US" dirty="0"/>
          </a:p>
        </p:txBody>
      </p:sp>
      <p:sp>
        <p:nvSpPr>
          <p:cNvPr id="8" name="Slide Number Placeholder 7">
            <a:extLst>
              <a:ext uri="{FF2B5EF4-FFF2-40B4-BE49-F238E27FC236}">
                <a16:creationId xmlns:a16="http://schemas.microsoft.com/office/drawing/2014/main" id="{0BB999CC-70BC-4128-CD94-2379D764DA60}"/>
              </a:ext>
            </a:extLst>
          </p:cNvPr>
          <p:cNvSpPr>
            <a:spLocks noGrp="1"/>
          </p:cNvSpPr>
          <p:nvPr>
            <p:ph type="sldNum" sz="quarter" idx="16"/>
          </p:nvPr>
        </p:nvSpPr>
        <p:spPr/>
        <p:txBody>
          <a:bodyPr/>
          <a:lstStyle/>
          <a:p>
            <a:fld id="{F8E28480-1C08-4458-AD97-0283E6FFD09D}" type="slidenum">
              <a:rPr lang="en-US" smtClean="0"/>
              <a:pPr/>
              <a:t>17</a:t>
            </a:fld>
            <a:endParaRPr lang="en-US" dirty="0"/>
          </a:p>
        </p:txBody>
      </p:sp>
    </p:spTree>
    <p:extLst>
      <p:ext uri="{BB962C8B-B14F-4D97-AF65-F5344CB8AC3E}">
        <p14:creationId xmlns:p14="http://schemas.microsoft.com/office/powerpoint/2010/main" val="519747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154">
        <p159:morph option="byObject"/>
      </p:transition>
    </mc:Choice>
    <mc:Fallback xmlns="">
      <p:transition spd="slow" advTm="315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1000"/>
                                        <p:tgtEl>
                                          <p:spTgt spid="4">
                                            <p:txEl>
                                              <p:pRg st="1" end="1"/>
                                            </p:txEl>
                                          </p:spTgt>
                                        </p:tgtEl>
                                      </p:cBhvr>
                                    </p:animEffect>
                                    <p:anim calcmode="lin" valueType="num">
                                      <p:cBhvr>
                                        <p:cTn id="22"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2" end="2"/>
                                            </p:txEl>
                                          </p:spTgt>
                                        </p:tgtEl>
                                        <p:attrNameLst>
                                          <p:attrName>style.visibility</p:attrName>
                                        </p:attrNameLst>
                                      </p:cBhvr>
                                      <p:to>
                                        <p:strVal val="visible"/>
                                      </p:to>
                                    </p:set>
                                    <p:animEffect transition="in" filter="fade">
                                      <p:cBhvr>
                                        <p:cTn id="28" dur="1000"/>
                                        <p:tgtEl>
                                          <p:spTgt spid="4">
                                            <p:txEl>
                                              <p:pRg st="2" end="2"/>
                                            </p:txEl>
                                          </p:spTgt>
                                        </p:tgtEl>
                                      </p:cBhvr>
                                    </p:animEffect>
                                    <p:anim calcmode="lin" valueType="num">
                                      <p:cBhvr>
                                        <p:cTn id="29"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animEffect transition="in" filter="fade">
                                      <p:cBhvr>
                                        <p:cTn id="35" dur="1000"/>
                                        <p:tgtEl>
                                          <p:spTgt spid="4">
                                            <p:txEl>
                                              <p:pRg st="3" end="3"/>
                                            </p:txEl>
                                          </p:spTgt>
                                        </p:tgtEl>
                                      </p:cBhvr>
                                    </p:animEffect>
                                    <p:anim calcmode="lin" valueType="num">
                                      <p:cBhvr>
                                        <p:cTn id="36"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
                                            <p:txEl>
                                              <p:pRg st="4" end="4"/>
                                            </p:txEl>
                                          </p:spTgt>
                                        </p:tgtEl>
                                        <p:attrNameLst>
                                          <p:attrName>style.visibility</p:attrName>
                                        </p:attrNameLst>
                                      </p:cBhvr>
                                      <p:to>
                                        <p:strVal val="visible"/>
                                      </p:to>
                                    </p:set>
                                    <p:animEffect transition="in" filter="fade">
                                      <p:cBhvr>
                                        <p:cTn id="42" dur="1000"/>
                                        <p:tgtEl>
                                          <p:spTgt spid="4">
                                            <p:txEl>
                                              <p:pRg st="4" end="4"/>
                                            </p:txEl>
                                          </p:spTgt>
                                        </p:tgtEl>
                                      </p:cBhvr>
                                    </p:animEffect>
                                    <p:anim calcmode="lin" valueType="num">
                                      <p:cBhvr>
                                        <p:cTn id="43"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4">
                                            <p:txEl>
                                              <p:pRg st="5" end="5"/>
                                            </p:txEl>
                                          </p:spTgt>
                                        </p:tgtEl>
                                        <p:attrNameLst>
                                          <p:attrName>style.visibility</p:attrName>
                                        </p:attrNameLst>
                                      </p:cBhvr>
                                      <p:to>
                                        <p:strVal val="visible"/>
                                      </p:to>
                                    </p:set>
                                    <p:animEffect transition="in" filter="fade">
                                      <p:cBhvr>
                                        <p:cTn id="49" dur="1000"/>
                                        <p:tgtEl>
                                          <p:spTgt spid="4">
                                            <p:txEl>
                                              <p:pRg st="5" end="5"/>
                                            </p:txEl>
                                          </p:spTgt>
                                        </p:tgtEl>
                                      </p:cBhvr>
                                    </p:animEffect>
                                    <p:anim calcmode="lin" valueType="num">
                                      <p:cBhvr>
                                        <p:cTn id="50"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31" presetClass="entr" presetSubtype="0" fill="hold" nodeType="clickEffect">
                                  <p:stCondLst>
                                    <p:cond delay="0"/>
                                  </p:stCondLst>
                                  <p:childTnLst>
                                    <p:set>
                                      <p:cBhvr>
                                        <p:cTn id="55" dur="1" fill="hold">
                                          <p:stCondLst>
                                            <p:cond delay="0"/>
                                          </p:stCondLst>
                                        </p:cTn>
                                        <p:tgtEl>
                                          <p:spTgt spid="10"/>
                                        </p:tgtEl>
                                        <p:attrNameLst>
                                          <p:attrName>style.visibility</p:attrName>
                                        </p:attrNameLst>
                                      </p:cBhvr>
                                      <p:to>
                                        <p:strVal val="visible"/>
                                      </p:to>
                                    </p:set>
                                    <p:anim calcmode="lin" valueType="num">
                                      <p:cBhvr>
                                        <p:cTn id="56" dur="1000" fill="hold"/>
                                        <p:tgtEl>
                                          <p:spTgt spid="10"/>
                                        </p:tgtEl>
                                        <p:attrNameLst>
                                          <p:attrName>ppt_w</p:attrName>
                                        </p:attrNameLst>
                                      </p:cBhvr>
                                      <p:tavLst>
                                        <p:tav tm="0">
                                          <p:val>
                                            <p:fltVal val="0"/>
                                          </p:val>
                                        </p:tav>
                                        <p:tav tm="100000">
                                          <p:val>
                                            <p:strVal val="#ppt_w"/>
                                          </p:val>
                                        </p:tav>
                                      </p:tavLst>
                                    </p:anim>
                                    <p:anim calcmode="lin" valueType="num">
                                      <p:cBhvr>
                                        <p:cTn id="57" dur="1000" fill="hold"/>
                                        <p:tgtEl>
                                          <p:spTgt spid="10"/>
                                        </p:tgtEl>
                                        <p:attrNameLst>
                                          <p:attrName>ppt_h</p:attrName>
                                        </p:attrNameLst>
                                      </p:cBhvr>
                                      <p:tavLst>
                                        <p:tav tm="0">
                                          <p:val>
                                            <p:fltVal val="0"/>
                                          </p:val>
                                        </p:tav>
                                        <p:tav tm="100000">
                                          <p:val>
                                            <p:strVal val="#ppt_h"/>
                                          </p:val>
                                        </p:tav>
                                      </p:tavLst>
                                    </p:anim>
                                    <p:anim calcmode="lin" valueType="num">
                                      <p:cBhvr>
                                        <p:cTn id="58" dur="1000" fill="hold"/>
                                        <p:tgtEl>
                                          <p:spTgt spid="10"/>
                                        </p:tgtEl>
                                        <p:attrNameLst>
                                          <p:attrName>style.rotation</p:attrName>
                                        </p:attrNameLst>
                                      </p:cBhvr>
                                      <p:tavLst>
                                        <p:tav tm="0">
                                          <p:val>
                                            <p:fltVal val="90"/>
                                          </p:val>
                                        </p:tav>
                                        <p:tav tm="100000">
                                          <p:val>
                                            <p:fltVal val="0"/>
                                          </p:val>
                                        </p:tav>
                                      </p:tavLst>
                                    </p:anim>
                                    <p:animEffect transition="in" filter="fade">
                                      <p:cBhvr>
                                        <p:cTn id="59" dur="1000"/>
                                        <p:tgtEl>
                                          <p:spTgt spid="10"/>
                                        </p:tgtEl>
                                      </p:cBhvr>
                                    </p:animEffect>
                                  </p:childTnLst>
                                </p:cTn>
                              </p:par>
                            </p:childTnLst>
                          </p:cTn>
                        </p:par>
                      </p:childTnLst>
                    </p:cTn>
                  </p:par>
                  <p:par>
                    <p:cTn id="60" fill="hold">
                      <p:stCondLst>
                        <p:cond delay="indefinite"/>
                      </p:stCondLst>
                      <p:childTnLst>
                        <p:par>
                          <p:cTn id="61" fill="hold">
                            <p:stCondLst>
                              <p:cond delay="0"/>
                            </p:stCondLst>
                            <p:childTnLst>
                              <p:par>
                                <p:cTn id="62" presetID="31" presetClass="entr" presetSubtype="0" fill="hold" nodeType="clickEffect">
                                  <p:stCondLst>
                                    <p:cond delay="0"/>
                                  </p:stCondLst>
                                  <p:childTnLst>
                                    <p:set>
                                      <p:cBhvr>
                                        <p:cTn id="63" dur="1" fill="hold">
                                          <p:stCondLst>
                                            <p:cond delay="0"/>
                                          </p:stCondLst>
                                        </p:cTn>
                                        <p:tgtEl>
                                          <p:spTgt spid="12"/>
                                        </p:tgtEl>
                                        <p:attrNameLst>
                                          <p:attrName>style.visibility</p:attrName>
                                        </p:attrNameLst>
                                      </p:cBhvr>
                                      <p:to>
                                        <p:strVal val="visible"/>
                                      </p:to>
                                    </p:set>
                                    <p:anim calcmode="lin" valueType="num">
                                      <p:cBhvr>
                                        <p:cTn id="64" dur="1000" fill="hold"/>
                                        <p:tgtEl>
                                          <p:spTgt spid="12"/>
                                        </p:tgtEl>
                                        <p:attrNameLst>
                                          <p:attrName>ppt_w</p:attrName>
                                        </p:attrNameLst>
                                      </p:cBhvr>
                                      <p:tavLst>
                                        <p:tav tm="0">
                                          <p:val>
                                            <p:fltVal val="0"/>
                                          </p:val>
                                        </p:tav>
                                        <p:tav tm="100000">
                                          <p:val>
                                            <p:strVal val="#ppt_w"/>
                                          </p:val>
                                        </p:tav>
                                      </p:tavLst>
                                    </p:anim>
                                    <p:anim calcmode="lin" valueType="num">
                                      <p:cBhvr>
                                        <p:cTn id="65" dur="1000" fill="hold"/>
                                        <p:tgtEl>
                                          <p:spTgt spid="12"/>
                                        </p:tgtEl>
                                        <p:attrNameLst>
                                          <p:attrName>ppt_h</p:attrName>
                                        </p:attrNameLst>
                                      </p:cBhvr>
                                      <p:tavLst>
                                        <p:tav tm="0">
                                          <p:val>
                                            <p:fltVal val="0"/>
                                          </p:val>
                                        </p:tav>
                                        <p:tav tm="100000">
                                          <p:val>
                                            <p:strVal val="#ppt_h"/>
                                          </p:val>
                                        </p:tav>
                                      </p:tavLst>
                                    </p:anim>
                                    <p:anim calcmode="lin" valueType="num">
                                      <p:cBhvr>
                                        <p:cTn id="66" dur="1000" fill="hold"/>
                                        <p:tgtEl>
                                          <p:spTgt spid="12"/>
                                        </p:tgtEl>
                                        <p:attrNameLst>
                                          <p:attrName>style.rotation</p:attrName>
                                        </p:attrNameLst>
                                      </p:cBhvr>
                                      <p:tavLst>
                                        <p:tav tm="0">
                                          <p:val>
                                            <p:fltVal val="90"/>
                                          </p:val>
                                        </p:tav>
                                        <p:tav tm="100000">
                                          <p:val>
                                            <p:fltVal val="0"/>
                                          </p:val>
                                        </p:tav>
                                      </p:tavLst>
                                    </p:anim>
                                    <p:animEffect transition="in" filter="fade">
                                      <p:cBhvr>
                                        <p:cTn id="6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0C4BD-60EB-A32A-DB1C-BD083DCEA37A}"/>
              </a:ext>
            </a:extLst>
          </p:cNvPr>
          <p:cNvSpPr>
            <a:spLocks noGrp="1"/>
          </p:cNvSpPr>
          <p:nvPr>
            <p:ph type="title"/>
          </p:nvPr>
        </p:nvSpPr>
        <p:spPr/>
        <p:txBody>
          <a:bodyPr/>
          <a:lstStyle/>
          <a:p>
            <a:r>
              <a:rPr lang="en-US" dirty="0"/>
              <a:t>Storage</a:t>
            </a:r>
          </a:p>
        </p:txBody>
      </p:sp>
      <p:sp>
        <p:nvSpPr>
          <p:cNvPr id="3" name="Footer Placeholder 2">
            <a:extLst>
              <a:ext uri="{FF2B5EF4-FFF2-40B4-BE49-F238E27FC236}">
                <a16:creationId xmlns:a16="http://schemas.microsoft.com/office/drawing/2014/main" id="{E6A89DF8-6D24-A74D-D54F-3A4445432AE6}"/>
              </a:ext>
            </a:extLst>
          </p:cNvPr>
          <p:cNvSpPr>
            <a:spLocks noGrp="1"/>
          </p:cNvSpPr>
          <p:nvPr>
            <p:ph type="ftr" sz="quarter" idx="15"/>
          </p:nvPr>
        </p:nvSpPr>
        <p:spPr>
          <a:xfrm rot="5400000">
            <a:off x="1271269" y="8918790"/>
            <a:ext cx="3274543" cy="1130050"/>
          </a:xfrm>
        </p:spPr>
        <p:txBody>
          <a:bodyPr/>
          <a:lstStyle/>
          <a:p>
            <a:r>
              <a:rPr lang="en-US"/>
              <a:t>Sample Footer Text</a:t>
            </a:r>
            <a:endParaRPr lang="en-US" dirty="0"/>
          </a:p>
        </p:txBody>
      </p:sp>
      <p:sp>
        <p:nvSpPr>
          <p:cNvPr id="4" name="Text Placeholder 3">
            <a:extLst>
              <a:ext uri="{FF2B5EF4-FFF2-40B4-BE49-F238E27FC236}">
                <a16:creationId xmlns:a16="http://schemas.microsoft.com/office/drawing/2014/main" id="{D5964544-EC44-58E7-A21A-D06CFD4C9329}"/>
              </a:ext>
            </a:extLst>
          </p:cNvPr>
          <p:cNvSpPr>
            <a:spLocks noGrp="1"/>
          </p:cNvSpPr>
          <p:nvPr>
            <p:ph type="body" sz="quarter" idx="13"/>
          </p:nvPr>
        </p:nvSpPr>
        <p:spPr>
          <a:xfrm>
            <a:off x="1274064" y="2250764"/>
            <a:ext cx="5600700" cy="3642347"/>
          </a:xfrm>
        </p:spPr>
        <p:txBody>
          <a:bodyPr>
            <a:normAutofit fontScale="92500"/>
          </a:bodyPr>
          <a:lstStyle/>
          <a:p>
            <a:pPr algn="l"/>
            <a:r>
              <a:rPr lang="en-IN" sz="2800" b="1" i="0" u="none" strike="noStrike" dirty="0">
                <a:solidFill>
                  <a:srgbClr val="1D1D1F"/>
                </a:solidFill>
                <a:effectLst/>
                <a:latin typeface="SF Pro Text"/>
              </a:rPr>
              <a:t>256GB                               Configurable to:</a:t>
            </a:r>
          </a:p>
          <a:p>
            <a:pPr algn="l"/>
            <a:r>
              <a:rPr lang="en-IN" sz="2800" b="0" i="0" u="none" strike="noStrike" dirty="0">
                <a:solidFill>
                  <a:srgbClr val="1D1D1F"/>
                </a:solidFill>
                <a:effectLst/>
                <a:latin typeface="SF Pro Text"/>
              </a:rPr>
              <a:t>256GB SSD                   512GB, 1TB or 2TB</a:t>
            </a:r>
          </a:p>
          <a:p>
            <a:pPr algn="l"/>
            <a:br>
              <a:rPr lang="en-IN" sz="2800" dirty="0"/>
            </a:br>
            <a:r>
              <a:rPr lang="en-IN" sz="2800" b="1" i="0" u="none" strike="noStrike" dirty="0">
                <a:solidFill>
                  <a:srgbClr val="1D1D1F"/>
                </a:solidFill>
                <a:effectLst/>
                <a:latin typeface="SF Pro Text"/>
              </a:rPr>
              <a:t>512GB.                            Configurable to:</a:t>
            </a:r>
          </a:p>
          <a:p>
            <a:pPr algn="l"/>
            <a:r>
              <a:rPr lang="en-IN" sz="2800" b="0" i="0" u="none" strike="noStrike" dirty="0">
                <a:solidFill>
                  <a:srgbClr val="1D1D1F"/>
                </a:solidFill>
                <a:effectLst/>
                <a:latin typeface="SF Pro Text"/>
              </a:rPr>
              <a:t>512GB SSD                              1TB or 2TB</a:t>
            </a:r>
          </a:p>
          <a:p>
            <a:pPr algn="l"/>
            <a:br>
              <a:rPr lang="en-IN" dirty="0"/>
            </a:br>
            <a:endParaRPr lang="en-US" dirty="0"/>
          </a:p>
        </p:txBody>
      </p:sp>
      <p:pic>
        <p:nvPicPr>
          <p:cNvPr id="10" name="Picture Placeholder 9" descr="A computer on a desk&#10;&#10;Description automatically generated">
            <a:extLst>
              <a:ext uri="{FF2B5EF4-FFF2-40B4-BE49-F238E27FC236}">
                <a16:creationId xmlns:a16="http://schemas.microsoft.com/office/drawing/2014/main" id="{4AAAA706-F34D-EF4E-4AF8-D82AC9271EBA}"/>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pic>
        <p:nvPicPr>
          <p:cNvPr id="12" name="Picture Placeholder 11" descr="Close-up of a white box with black text&#10;&#10;Description automatically generated">
            <a:extLst>
              <a:ext uri="{FF2B5EF4-FFF2-40B4-BE49-F238E27FC236}">
                <a16:creationId xmlns:a16="http://schemas.microsoft.com/office/drawing/2014/main" id="{FEFF25F5-04E4-1739-582F-3EAB42DB583E}"/>
              </a:ext>
            </a:extLst>
          </p:cNvPr>
          <p:cNvPicPr>
            <a:picLocks noGrp="1" noChangeAspect="1"/>
          </p:cNvPicPr>
          <p:nvPr>
            <p:ph type="pic" sz="quarter" idx="11"/>
          </p:nvPr>
        </p:nvPicPr>
        <p:blipFill>
          <a:blip r:embed="rId3" cstate="email">
            <a:extLst>
              <a:ext uri="{28A0092B-C50C-407E-A947-70E740481C1C}">
                <a14:useLocalDpi xmlns:a14="http://schemas.microsoft.com/office/drawing/2010/main"/>
              </a:ext>
            </a:extLst>
          </a:blip>
          <a:srcRect/>
          <a:stretch>
            <a:fillRect/>
          </a:stretch>
        </p:blipFill>
        <p:spPr/>
      </p:pic>
      <p:sp>
        <p:nvSpPr>
          <p:cNvPr id="7" name="Date Placeholder 6">
            <a:extLst>
              <a:ext uri="{FF2B5EF4-FFF2-40B4-BE49-F238E27FC236}">
                <a16:creationId xmlns:a16="http://schemas.microsoft.com/office/drawing/2014/main" id="{A84A86CD-7D56-89E7-2025-C606E32CCF6D}"/>
              </a:ext>
            </a:extLst>
          </p:cNvPr>
          <p:cNvSpPr>
            <a:spLocks noGrp="1"/>
          </p:cNvSpPr>
          <p:nvPr>
            <p:ph type="dt" sz="half" idx="14"/>
          </p:nvPr>
        </p:nvSpPr>
        <p:spPr>
          <a:xfrm rot="5400000">
            <a:off x="9243549" y="8858436"/>
            <a:ext cx="4114801" cy="410501"/>
          </a:xfrm>
        </p:spPr>
        <p:txBody>
          <a:bodyPr/>
          <a:lstStyle/>
          <a:p>
            <a:r>
              <a:rPr lang="en-US" dirty="0"/>
              <a:t>2/1/20XX</a:t>
            </a:r>
          </a:p>
        </p:txBody>
      </p:sp>
      <p:sp>
        <p:nvSpPr>
          <p:cNvPr id="8" name="Slide Number Placeholder 7">
            <a:extLst>
              <a:ext uri="{FF2B5EF4-FFF2-40B4-BE49-F238E27FC236}">
                <a16:creationId xmlns:a16="http://schemas.microsoft.com/office/drawing/2014/main" id="{31075C35-8AD1-5C99-80A3-52E733CCE9D4}"/>
              </a:ext>
            </a:extLst>
          </p:cNvPr>
          <p:cNvSpPr>
            <a:spLocks noGrp="1"/>
          </p:cNvSpPr>
          <p:nvPr>
            <p:ph type="sldNum" sz="quarter" idx="16"/>
          </p:nvPr>
        </p:nvSpPr>
        <p:spPr/>
        <p:txBody>
          <a:bodyPr/>
          <a:lstStyle/>
          <a:p>
            <a:fld id="{F8E28480-1C08-4458-AD97-0283E6FFD09D}" type="slidenum">
              <a:rPr lang="en-US" smtClean="0"/>
              <a:pPr/>
              <a:t>18</a:t>
            </a:fld>
            <a:endParaRPr lang="en-US" dirty="0"/>
          </a:p>
        </p:txBody>
      </p:sp>
    </p:spTree>
    <p:extLst>
      <p:ext uri="{BB962C8B-B14F-4D97-AF65-F5344CB8AC3E}">
        <p14:creationId xmlns:p14="http://schemas.microsoft.com/office/powerpoint/2010/main" val="2132720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154">
        <p159:morph option="byObject"/>
      </p:transition>
    </mc:Choice>
    <mc:Fallback xmlns="">
      <p:transition spd="slow" advTm="3154">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smart watch next to a phone&#10;&#10;Description automatically generated">
            <a:extLst>
              <a:ext uri="{FF2B5EF4-FFF2-40B4-BE49-F238E27FC236}">
                <a16:creationId xmlns:a16="http://schemas.microsoft.com/office/drawing/2014/main" id="{1CF7BE90-0A7D-F5AE-72F1-99F9E1F097A1}"/>
              </a:ext>
            </a:extLst>
          </p:cNvPr>
          <p:cNvPicPr>
            <a:picLocks noGrp="1" noChangeAspect="1"/>
          </p:cNvPicPr>
          <p:nvPr>
            <p:ph type="pic" sz="quarter" idx="15"/>
          </p:nvPr>
        </p:nvPicPr>
        <p:blipFill>
          <a:blip r:embed="rId2" cstate="email">
            <a:extLst>
              <a:ext uri="{28A0092B-C50C-407E-A947-70E740481C1C}">
                <a14:useLocalDpi xmlns:a14="http://schemas.microsoft.com/office/drawing/2010/main"/>
              </a:ext>
            </a:extLst>
          </a:blip>
          <a:srcRect/>
          <a:stretch>
            <a:fillRect/>
          </a:stretch>
        </p:blipFill>
        <p:spPr/>
      </p:pic>
      <p:sp>
        <p:nvSpPr>
          <p:cNvPr id="9" name="Title 8">
            <a:extLst>
              <a:ext uri="{FF2B5EF4-FFF2-40B4-BE49-F238E27FC236}">
                <a16:creationId xmlns:a16="http://schemas.microsoft.com/office/drawing/2014/main" id="{B11D9438-7F23-4AE1-2757-EF31E4E79F62}"/>
              </a:ext>
            </a:extLst>
          </p:cNvPr>
          <p:cNvSpPr>
            <a:spLocks noGrp="1"/>
          </p:cNvSpPr>
          <p:nvPr>
            <p:ph type="title"/>
          </p:nvPr>
        </p:nvSpPr>
        <p:spPr/>
        <p:txBody>
          <a:bodyPr>
            <a:normAutofit/>
          </a:bodyPr>
          <a:lstStyle/>
          <a:p>
            <a:r>
              <a:rPr lang="en-US" sz="3600" dirty="0"/>
              <a:t>I watch SE </a:t>
            </a:r>
          </a:p>
        </p:txBody>
      </p:sp>
      <p:sp>
        <p:nvSpPr>
          <p:cNvPr id="10" name="Text Placeholder 9">
            <a:extLst>
              <a:ext uri="{FF2B5EF4-FFF2-40B4-BE49-F238E27FC236}">
                <a16:creationId xmlns:a16="http://schemas.microsoft.com/office/drawing/2014/main" id="{38FDACC9-D851-5A3D-375E-A3973D1EB0F7}"/>
              </a:ext>
            </a:extLst>
          </p:cNvPr>
          <p:cNvSpPr>
            <a:spLocks noGrp="1"/>
          </p:cNvSpPr>
          <p:nvPr>
            <p:ph type="body" sz="quarter" idx="14"/>
          </p:nvPr>
        </p:nvSpPr>
        <p:spPr/>
        <p:txBody>
          <a:bodyPr>
            <a:normAutofit/>
          </a:bodyPr>
          <a:lstStyle/>
          <a:p>
            <a:r>
              <a:rPr lang="en-US" sz="2800" dirty="0"/>
              <a:t>GPS + Cellular</a:t>
            </a:r>
          </a:p>
        </p:txBody>
      </p:sp>
      <p:sp>
        <p:nvSpPr>
          <p:cNvPr id="3" name="Footer Placeholder 2">
            <a:extLst>
              <a:ext uri="{FF2B5EF4-FFF2-40B4-BE49-F238E27FC236}">
                <a16:creationId xmlns:a16="http://schemas.microsoft.com/office/drawing/2014/main" id="{C8440F1B-3630-DE0D-A9A0-2F2AFA1A969C}"/>
              </a:ext>
            </a:extLst>
          </p:cNvPr>
          <p:cNvSpPr>
            <a:spLocks noGrp="1"/>
          </p:cNvSpPr>
          <p:nvPr>
            <p:ph type="ftr" sz="quarter" idx="4294967295"/>
          </p:nvPr>
        </p:nvSpPr>
        <p:spPr>
          <a:xfrm rot="5400000">
            <a:off x="420130" y="8710613"/>
            <a:ext cx="4114800" cy="409575"/>
          </a:xfrm>
        </p:spPr>
        <p:txBody>
          <a:bodyPr/>
          <a:lstStyle/>
          <a:p>
            <a:r>
              <a:rPr lang="en-US" dirty="0"/>
              <a:t>Sample Footer Text</a:t>
            </a:r>
          </a:p>
        </p:txBody>
      </p:sp>
      <p:sp>
        <p:nvSpPr>
          <p:cNvPr id="7" name="Date Placeholder 6">
            <a:extLst>
              <a:ext uri="{FF2B5EF4-FFF2-40B4-BE49-F238E27FC236}">
                <a16:creationId xmlns:a16="http://schemas.microsoft.com/office/drawing/2014/main" id="{92876B9A-F153-8624-C0BD-AB20EBE5F839}"/>
              </a:ext>
            </a:extLst>
          </p:cNvPr>
          <p:cNvSpPr>
            <a:spLocks noGrp="1"/>
          </p:cNvSpPr>
          <p:nvPr>
            <p:ph type="dt" sz="half" idx="4294967295"/>
          </p:nvPr>
        </p:nvSpPr>
        <p:spPr>
          <a:xfrm rot="5400000">
            <a:off x="9698036" y="8710614"/>
            <a:ext cx="4114800" cy="409575"/>
          </a:xfrm>
        </p:spPr>
        <p:txBody>
          <a:bodyPr/>
          <a:lstStyle/>
          <a:p>
            <a:r>
              <a:rPr lang="en-US" dirty="0"/>
              <a:t>2/1/20XX</a:t>
            </a:r>
          </a:p>
        </p:txBody>
      </p:sp>
      <p:sp>
        <p:nvSpPr>
          <p:cNvPr id="8" name="Slide Number Placeholder 7">
            <a:extLst>
              <a:ext uri="{FF2B5EF4-FFF2-40B4-BE49-F238E27FC236}">
                <a16:creationId xmlns:a16="http://schemas.microsoft.com/office/drawing/2014/main" id="{10146460-5823-23FB-0D96-134836D73B55}"/>
              </a:ext>
            </a:extLst>
          </p:cNvPr>
          <p:cNvSpPr>
            <a:spLocks noGrp="1"/>
          </p:cNvSpPr>
          <p:nvPr>
            <p:ph type="sldNum" sz="quarter" idx="4294967295"/>
          </p:nvPr>
        </p:nvSpPr>
        <p:spPr>
          <a:xfrm>
            <a:off x="11318875" y="6356350"/>
            <a:ext cx="873125" cy="365125"/>
          </a:xfrm>
        </p:spPr>
        <p:txBody>
          <a:bodyPr/>
          <a:lstStyle/>
          <a:p>
            <a:fld id="{F8E28480-1C08-4458-AD97-0283E6FFD09D}" type="slidenum">
              <a:rPr lang="en-US" smtClean="0"/>
              <a:pPr/>
              <a:t>19</a:t>
            </a:fld>
            <a:endParaRPr lang="en-US" dirty="0"/>
          </a:p>
        </p:txBody>
      </p:sp>
    </p:spTree>
    <p:extLst>
      <p:ext uri="{BB962C8B-B14F-4D97-AF65-F5344CB8AC3E}">
        <p14:creationId xmlns:p14="http://schemas.microsoft.com/office/powerpoint/2010/main" val="3737876994"/>
      </p:ext>
    </p:extLst>
  </p:cSld>
  <p:clrMapOvr>
    <a:masterClrMapping/>
  </p:clrMapOvr>
  <mc:AlternateContent xmlns:mc="http://schemas.openxmlformats.org/markup-compatibility/2006" xmlns:p14="http://schemas.microsoft.com/office/powerpoint/2010/main">
    <mc:Choice Requires="p14">
      <p:transition spd="slow" p14:dur="4400" advTm="3154">
        <p14:honeycomb/>
      </p:transition>
    </mc:Choice>
    <mc:Fallback xmlns="">
      <p:transition spd="slow" advTm="3154">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FDB4262B-1C09-42D6-A637-D364A3528B8B}"/>
              </a:ext>
            </a:extLst>
          </p:cNvPr>
          <p:cNvSpPr>
            <a:spLocks noGrp="1"/>
          </p:cNvSpPr>
          <p:nvPr>
            <p:ph type="title"/>
          </p:nvPr>
        </p:nvSpPr>
        <p:spPr>
          <a:xfrm>
            <a:off x="4640239" y="904683"/>
            <a:ext cx="3043238" cy="1128258"/>
          </a:xfrm>
        </p:spPr>
        <p:txBody>
          <a:bodyPr/>
          <a:lstStyle/>
          <a:p>
            <a:r>
              <a:rPr lang="en-US" dirty="0"/>
              <a:t>AGENDA</a:t>
            </a:r>
          </a:p>
        </p:txBody>
      </p:sp>
      <p:sp>
        <p:nvSpPr>
          <p:cNvPr id="11" name="Footer Placeholder 10">
            <a:extLst>
              <a:ext uri="{FF2B5EF4-FFF2-40B4-BE49-F238E27FC236}">
                <a16:creationId xmlns:a16="http://schemas.microsoft.com/office/drawing/2014/main" id="{BAC9F1A2-11D4-4B57-AB31-534E21CAEBDE}"/>
              </a:ext>
            </a:extLst>
          </p:cNvPr>
          <p:cNvSpPr>
            <a:spLocks noGrp="1"/>
          </p:cNvSpPr>
          <p:nvPr>
            <p:ph type="ftr" sz="quarter" idx="11"/>
          </p:nvPr>
        </p:nvSpPr>
        <p:spPr>
          <a:xfrm rot="5400000">
            <a:off x="-1708136" y="3223750"/>
            <a:ext cx="4114800" cy="410501"/>
          </a:xfrm>
        </p:spPr>
        <p:txBody>
          <a:bodyPr/>
          <a:lstStyle/>
          <a:p>
            <a:r>
              <a:rPr lang="en-US" dirty="0"/>
              <a:t>Sample Footer Text</a:t>
            </a:r>
          </a:p>
        </p:txBody>
      </p:sp>
      <p:sp>
        <p:nvSpPr>
          <p:cNvPr id="3" name="Text Placeholder 2">
            <a:extLst>
              <a:ext uri="{FF2B5EF4-FFF2-40B4-BE49-F238E27FC236}">
                <a16:creationId xmlns:a16="http://schemas.microsoft.com/office/drawing/2014/main" id="{5F43977A-6FCD-459E-92BB-8BD5B3EDAC89}"/>
              </a:ext>
            </a:extLst>
          </p:cNvPr>
          <p:cNvSpPr>
            <a:spLocks noGrp="1"/>
          </p:cNvSpPr>
          <p:nvPr>
            <p:ph type="body" sz="quarter" idx="16"/>
          </p:nvPr>
        </p:nvSpPr>
        <p:spPr>
          <a:xfrm>
            <a:off x="4640238" y="2290117"/>
            <a:ext cx="3043238" cy="3442290"/>
          </a:xfrm>
        </p:spPr>
        <p:txBody>
          <a:bodyPr/>
          <a:lstStyle/>
          <a:p>
            <a:r>
              <a:rPr lang="en-US" dirty="0"/>
              <a:t>Products</a:t>
            </a:r>
          </a:p>
          <a:p>
            <a:r>
              <a:rPr lang="en-US" dirty="0"/>
              <a:t>Website Platforms</a:t>
            </a:r>
          </a:p>
          <a:p>
            <a:r>
              <a:rPr lang="en-US" dirty="0"/>
              <a:t>Design</a:t>
            </a:r>
          </a:p>
          <a:p>
            <a:r>
              <a:rPr lang="en-US" dirty="0"/>
              <a:t>Mistakes</a:t>
            </a:r>
          </a:p>
          <a:p>
            <a:r>
              <a:rPr lang="en-US" dirty="0"/>
              <a:t>Development</a:t>
            </a:r>
          </a:p>
          <a:p>
            <a:r>
              <a:rPr lang="en-US" dirty="0"/>
              <a:t>My Page</a:t>
            </a:r>
          </a:p>
        </p:txBody>
      </p:sp>
      <p:sp>
        <p:nvSpPr>
          <p:cNvPr id="12" name="Slide Number Placeholder 11">
            <a:extLst>
              <a:ext uri="{FF2B5EF4-FFF2-40B4-BE49-F238E27FC236}">
                <a16:creationId xmlns:a16="http://schemas.microsoft.com/office/drawing/2014/main" id="{289AED2E-780E-464D-867D-1756DC800DA4}"/>
              </a:ext>
            </a:extLst>
          </p:cNvPr>
          <p:cNvSpPr>
            <a:spLocks noGrp="1"/>
          </p:cNvSpPr>
          <p:nvPr>
            <p:ph type="sldNum" sz="quarter" idx="12"/>
          </p:nvPr>
        </p:nvSpPr>
        <p:spPr>
          <a:xfrm>
            <a:off x="11116340" y="6356350"/>
            <a:ext cx="871868" cy="365125"/>
          </a:xfrm>
        </p:spPr>
        <p:txBody>
          <a:bodyPr/>
          <a:lstStyle/>
          <a:p>
            <a:fld id="{6613E9FD-500B-4FA6-89C3-3A998652D3A8}" type="slidenum">
              <a:rPr lang="en-US" smtClean="0"/>
              <a:pPr/>
              <a:t>2</a:t>
            </a:fld>
            <a:endParaRPr lang="en-US" dirty="0"/>
          </a:p>
        </p:txBody>
      </p:sp>
      <p:pic>
        <p:nvPicPr>
          <p:cNvPr id="6" name="Picture Placeholder 5" descr="A silhouette of a person holding a phone&#10;&#10;Description automatically generated">
            <a:extLst>
              <a:ext uri="{FF2B5EF4-FFF2-40B4-BE49-F238E27FC236}">
                <a16:creationId xmlns:a16="http://schemas.microsoft.com/office/drawing/2014/main" id="{F503CF69-B117-A676-DD18-51612DAB1EBB}"/>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p:pic>
      <p:pic>
        <p:nvPicPr>
          <p:cNvPr id="10" name="Picture Placeholder 9" descr="A cell phone on a stand&#10;&#10;Description automatically generated">
            <a:extLst>
              <a:ext uri="{FF2B5EF4-FFF2-40B4-BE49-F238E27FC236}">
                <a16:creationId xmlns:a16="http://schemas.microsoft.com/office/drawing/2014/main" id="{37D02825-FB3A-13C2-7E85-3B78F759A741}"/>
              </a:ext>
            </a:extLst>
          </p:cNvPr>
          <p:cNvPicPr>
            <a:picLocks noGrp="1" noChangeAspect="1"/>
          </p:cNvPicPr>
          <p:nvPr>
            <p:ph type="pic" sz="quarter" idx="14"/>
          </p:nvPr>
        </p:nvPicPr>
        <p:blipFill>
          <a:blip r:embed="rId4"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01039497"/>
      </p:ext>
    </p:extLst>
  </p:cSld>
  <p:clrMapOvr>
    <a:masterClrMapping/>
  </p:clrMapOvr>
  <mc:AlternateContent xmlns:mc="http://schemas.openxmlformats.org/markup-compatibility/2006" xmlns:p14="http://schemas.microsoft.com/office/powerpoint/2010/main">
    <mc:Choice Requires="p14">
      <p:transition spd="slow" p14:dur="3400" advTm="3154">
        <p14:reveal/>
      </p:transition>
    </mc:Choice>
    <mc:Fallback xmlns="">
      <p:transition spd="slow" advTm="315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6" presetClass="emph" presetSubtype="0" fill="hold" grpId="0" nodeType="clickEffect">
                                  <p:stCondLst>
                                    <p:cond delay="0"/>
                                  </p:stCondLst>
                                  <p:iterate type="lt">
                                    <p:tmPct val="10000"/>
                                  </p:iterate>
                                  <p:childTnLst>
                                    <p:animScale>
                                      <p:cBhvr>
                                        <p:cTn id="6" dur="250" autoRev="1" fill="hold">
                                          <p:stCondLst>
                                            <p:cond delay="0"/>
                                          </p:stCondLst>
                                        </p:cTn>
                                        <p:tgtEl>
                                          <p:spTgt spid="37"/>
                                        </p:tgtEl>
                                      </p:cBhvr>
                                      <p:to x="80000" y="100000"/>
                                    </p:animScale>
                                    <p:anim by="(#ppt_w*0.10)" calcmode="lin" valueType="num">
                                      <p:cBhvr>
                                        <p:cTn id="7" dur="250" autoRev="1" fill="hold">
                                          <p:stCondLst>
                                            <p:cond delay="0"/>
                                          </p:stCondLst>
                                        </p:cTn>
                                        <p:tgtEl>
                                          <p:spTgt spid="37"/>
                                        </p:tgtEl>
                                        <p:attrNameLst>
                                          <p:attrName>ppt_x</p:attrName>
                                        </p:attrNameLst>
                                      </p:cBhvr>
                                    </p:anim>
                                    <p:anim by="(-#ppt_w*0.10)" calcmode="lin" valueType="num">
                                      <p:cBhvr>
                                        <p:cTn id="8" dur="250" autoRev="1" fill="hold">
                                          <p:stCondLst>
                                            <p:cond delay="0"/>
                                          </p:stCondLst>
                                        </p:cTn>
                                        <p:tgtEl>
                                          <p:spTgt spid="37"/>
                                        </p:tgtEl>
                                        <p:attrNameLst>
                                          <p:attrName>ppt_y</p:attrName>
                                        </p:attrNameLst>
                                      </p:cBhvr>
                                    </p:anim>
                                    <p:animRot by="-480000">
                                      <p:cBhvr>
                                        <p:cTn id="9" dur="250" autoRev="1" fill="hold">
                                          <p:stCondLst>
                                            <p:cond delay="0"/>
                                          </p:stCondLst>
                                        </p:cTn>
                                        <p:tgtEl>
                                          <p:spTgt spid="37"/>
                                        </p:tgtEl>
                                        <p:attrNameLst>
                                          <p:attrName>r</p:attrName>
                                        </p:attrNameLst>
                                      </p:cBhvr>
                                    </p:animRot>
                                  </p:childTnLst>
                                </p:cTn>
                              </p:par>
                              <p:par>
                                <p:cTn id="10" presetID="6" presetClass="emph" presetSubtype="0" fill="hold" grpId="0" nodeType="withEffect">
                                  <p:stCondLst>
                                    <p:cond delay="0"/>
                                  </p:stCondLst>
                                  <p:childTnLst>
                                    <p:animScale>
                                      <p:cBhvr>
                                        <p:cTn id="11" dur="2000" fill="hold"/>
                                        <p:tgtEl>
                                          <p:spTgt spid="3">
                                            <p:txEl>
                                              <p:pRg st="0" end="0"/>
                                            </p:txEl>
                                          </p:spTgt>
                                        </p:tgtEl>
                                      </p:cBhvr>
                                      <p:by x="150000" y="150000"/>
                                    </p:animScale>
                                  </p:childTnLst>
                                </p:cTn>
                              </p:par>
                              <p:par>
                                <p:cTn id="12" presetID="6" presetClass="emph" presetSubtype="0" fill="hold" grpId="0" nodeType="withEffect">
                                  <p:stCondLst>
                                    <p:cond delay="0"/>
                                  </p:stCondLst>
                                  <p:childTnLst>
                                    <p:animScale>
                                      <p:cBhvr>
                                        <p:cTn id="13" dur="2000" fill="hold"/>
                                        <p:tgtEl>
                                          <p:spTgt spid="3">
                                            <p:txEl>
                                              <p:pRg st="1" end="1"/>
                                            </p:txEl>
                                          </p:spTgt>
                                        </p:tgtEl>
                                      </p:cBhvr>
                                      <p:by x="150000" y="150000"/>
                                    </p:animScale>
                                  </p:childTnLst>
                                </p:cTn>
                              </p:par>
                              <p:par>
                                <p:cTn id="14" presetID="6" presetClass="emph" presetSubtype="0" fill="hold" grpId="0" nodeType="withEffect">
                                  <p:stCondLst>
                                    <p:cond delay="0"/>
                                  </p:stCondLst>
                                  <p:childTnLst>
                                    <p:animScale>
                                      <p:cBhvr>
                                        <p:cTn id="15" dur="2000" fill="hold"/>
                                        <p:tgtEl>
                                          <p:spTgt spid="3">
                                            <p:txEl>
                                              <p:pRg st="2" end="2"/>
                                            </p:txEl>
                                          </p:spTgt>
                                        </p:tgtEl>
                                      </p:cBhvr>
                                      <p:by x="150000" y="150000"/>
                                    </p:animScale>
                                  </p:childTnLst>
                                </p:cTn>
                              </p:par>
                              <p:par>
                                <p:cTn id="16" presetID="6" presetClass="emph" presetSubtype="0" fill="hold" grpId="0" nodeType="withEffect">
                                  <p:stCondLst>
                                    <p:cond delay="0"/>
                                  </p:stCondLst>
                                  <p:childTnLst>
                                    <p:animScale>
                                      <p:cBhvr>
                                        <p:cTn id="17" dur="2000" fill="hold"/>
                                        <p:tgtEl>
                                          <p:spTgt spid="3">
                                            <p:txEl>
                                              <p:pRg st="3" end="3"/>
                                            </p:txEl>
                                          </p:spTgt>
                                        </p:tgtEl>
                                      </p:cBhvr>
                                      <p:by x="150000" y="150000"/>
                                    </p:animScale>
                                  </p:childTnLst>
                                </p:cTn>
                              </p:par>
                              <p:par>
                                <p:cTn id="18" presetID="6" presetClass="emph" presetSubtype="0" fill="hold" grpId="0" nodeType="withEffect">
                                  <p:stCondLst>
                                    <p:cond delay="0"/>
                                  </p:stCondLst>
                                  <p:childTnLst>
                                    <p:animScale>
                                      <p:cBhvr>
                                        <p:cTn id="19" dur="2000" fill="hold"/>
                                        <p:tgtEl>
                                          <p:spTgt spid="3">
                                            <p:txEl>
                                              <p:pRg st="4" end="4"/>
                                            </p:txEl>
                                          </p:spTgt>
                                        </p:tgtEl>
                                      </p:cBhvr>
                                      <p:by x="150000" y="150000"/>
                                    </p:animScale>
                                  </p:childTnLst>
                                </p:cTn>
                              </p:par>
                              <p:par>
                                <p:cTn id="20" presetID="6" presetClass="emph" presetSubtype="0" fill="hold" grpId="0" nodeType="withEffect">
                                  <p:stCondLst>
                                    <p:cond delay="0"/>
                                  </p:stCondLst>
                                  <p:childTnLst>
                                    <p:animScale>
                                      <p:cBhvr>
                                        <p:cTn id="21" dur="2000" fill="hold"/>
                                        <p:tgtEl>
                                          <p:spTgt spid="3">
                                            <p:txEl>
                                              <p:pRg st="5" end="5"/>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3A0F6-63B7-AA96-9F6D-4EA5F9EAE240}"/>
              </a:ext>
            </a:extLst>
          </p:cNvPr>
          <p:cNvSpPr>
            <a:spLocks noGrp="1"/>
          </p:cNvSpPr>
          <p:nvPr>
            <p:ph type="title"/>
          </p:nvPr>
        </p:nvSpPr>
        <p:spPr/>
        <p:txBody>
          <a:bodyPr/>
          <a:lstStyle/>
          <a:p>
            <a:r>
              <a:rPr lang="en-US" dirty="0" err="1"/>
              <a:t>Iwatch</a:t>
            </a:r>
            <a:r>
              <a:rPr lang="en-US" dirty="0"/>
              <a:t> SE</a:t>
            </a:r>
          </a:p>
        </p:txBody>
      </p:sp>
      <p:sp>
        <p:nvSpPr>
          <p:cNvPr id="3" name="Footer Placeholder 2">
            <a:extLst>
              <a:ext uri="{FF2B5EF4-FFF2-40B4-BE49-F238E27FC236}">
                <a16:creationId xmlns:a16="http://schemas.microsoft.com/office/drawing/2014/main" id="{A04CA625-59E7-49BF-7341-65F17489AFC7}"/>
              </a:ext>
            </a:extLst>
          </p:cNvPr>
          <p:cNvSpPr>
            <a:spLocks noGrp="1"/>
          </p:cNvSpPr>
          <p:nvPr>
            <p:ph type="ftr" sz="quarter" idx="15"/>
          </p:nvPr>
        </p:nvSpPr>
        <p:spPr>
          <a:xfrm rot="5400000">
            <a:off x="-1481542" y="9083040"/>
            <a:ext cx="4114800" cy="410501"/>
          </a:xfrm>
        </p:spPr>
        <p:txBody>
          <a:bodyPr/>
          <a:lstStyle/>
          <a:p>
            <a:r>
              <a:rPr lang="en-US" dirty="0"/>
              <a:t>Sample Footer Text</a:t>
            </a:r>
          </a:p>
        </p:txBody>
      </p:sp>
      <p:sp>
        <p:nvSpPr>
          <p:cNvPr id="4" name="Text Placeholder 3">
            <a:extLst>
              <a:ext uri="{FF2B5EF4-FFF2-40B4-BE49-F238E27FC236}">
                <a16:creationId xmlns:a16="http://schemas.microsoft.com/office/drawing/2014/main" id="{AE6B9D79-299F-DA9B-FB7C-CBAD80B332A2}"/>
              </a:ext>
            </a:extLst>
          </p:cNvPr>
          <p:cNvSpPr>
            <a:spLocks noGrp="1"/>
          </p:cNvSpPr>
          <p:nvPr>
            <p:ph type="body" sz="quarter" idx="13"/>
          </p:nvPr>
        </p:nvSpPr>
        <p:spPr/>
        <p:txBody>
          <a:bodyPr>
            <a:normAutofit fontScale="77500" lnSpcReduction="20000"/>
          </a:bodyPr>
          <a:lstStyle/>
          <a:p>
            <a:pPr marL="342900" indent="-342900" algn="l">
              <a:buFont typeface="Wingdings" pitchFamily="2" charset="2"/>
              <a:buChar char="Ø"/>
            </a:pPr>
            <a:r>
              <a:rPr lang="en-IN" sz="2600" b="0" i="0" dirty="0">
                <a:solidFill>
                  <a:srgbClr val="333333"/>
                </a:solidFill>
                <a:effectLst/>
                <a:latin typeface="Lucida Grande" panose="020B0600040502020204" pitchFamily="34" charset="0"/>
              </a:rPr>
              <a:t>L1 GPS, GLONASS, Galileo, and QZSS</a:t>
            </a:r>
          </a:p>
          <a:p>
            <a:pPr marL="342900" indent="-342900" algn="l">
              <a:buFont typeface="Wingdings" pitchFamily="2" charset="2"/>
              <a:buChar char="Ø"/>
            </a:pPr>
            <a:r>
              <a:rPr lang="en-IN" sz="2600" b="0" i="0" dirty="0">
                <a:solidFill>
                  <a:srgbClr val="333333"/>
                </a:solidFill>
                <a:effectLst/>
                <a:latin typeface="Lucida Grande" panose="020B0600040502020204" pitchFamily="34" charset="0"/>
              </a:rPr>
              <a:t>Compass</a:t>
            </a:r>
          </a:p>
          <a:p>
            <a:pPr marL="342900" indent="-342900" algn="l">
              <a:buFont typeface="Wingdings" pitchFamily="2" charset="2"/>
              <a:buChar char="Ø"/>
            </a:pPr>
            <a:r>
              <a:rPr lang="en-IN" sz="2600" b="0" i="0" dirty="0">
                <a:solidFill>
                  <a:srgbClr val="333333"/>
                </a:solidFill>
                <a:effectLst/>
                <a:latin typeface="Lucida Grande" panose="020B0600040502020204" pitchFamily="34" charset="0"/>
              </a:rPr>
              <a:t>Always-on altimeter</a:t>
            </a:r>
          </a:p>
          <a:p>
            <a:pPr marL="342900" indent="-342900" algn="l">
              <a:buFont typeface="Wingdings" pitchFamily="2" charset="2"/>
              <a:buChar char="Ø"/>
            </a:pPr>
            <a:r>
              <a:rPr lang="en-IN" sz="2600" b="0" i="0" dirty="0">
                <a:solidFill>
                  <a:srgbClr val="333333"/>
                </a:solidFill>
                <a:effectLst/>
                <a:latin typeface="Lucida Grande" panose="020B0600040502020204" pitchFamily="34" charset="0"/>
              </a:rPr>
              <a:t>Water resistant</a:t>
            </a:r>
            <a:br>
              <a:rPr lang="en-IN" sz="2600" b="0" i="0" dirty="0">
                <a:solidFill>
                  <a:srgbClr val="333333"/>
                </a:solidFill>
                <a:effectLst/>
                <a:latin typeface="Lucida Grande" panose="020B0600040502020204" pitchFamily="34" charset="0"/>
              </a:rPr>
            </a:br>
            <a:r>
              <a:rPr lang="en-IN" sz="2600" b="0" i="1" dirty="0">
                <a:solidFill>
                  <a:srgbClr val="333333"/>
                </a:solidFill>
                <a:effectLst/>
                <a:latin typeface="Lucida Grande" panose="020B0600040502020204" pitchFamily="34" charset="0"/>
              </a:rPr>
              <a:t>50 meters</a:t>
            </a:r>
            <a:r>
              <a:rPr lang="en-IN" sz="2600" b="0" i="1" baseline="30000" dirty="0">
                <a:solidFill>
                  <a:srgbClr val="76797C"/>
                </a:solidFill>
                <a:effectLst/>
                <a:latin typeface="Lucida Grande" panose="020B0600040502020204" pitchFamily="34" charset="0"/>
              </a:rPr>
              <a:t>2</a:t>
            </a:r>
            <a:endParaRPr lang="en-IN" sz="2600" b="0" i="0" dirty="0">
              <a:solidFill>
                <a:srgbClr val="333333"/>
              </a:solidFill>
              <a:effectLst/>
              <a:latin typeface="Lucida Grande" panose="020B0600040502020204" pitchFamily="34" charset="0"/>
            </a:endParaRPr>
          </a:p>
          <a:p>
            <a:pPr marL="342900" indent="-342900" algn="l">
              <a:buFont typeface="Wingdings" pitchFamily="2" charset="2"/>
              <a:buChar char="Ø"/>
            </a:pPr>
            <a:r>
              <a:rPr lang="en-IN" sz="2600" b="0" i="0" dirty="0">
                <a:solidFill>
                  <a:srgbClr val="333333"/>
                </a:solidFill>
                <a:effectLst/>
                <a:latin typeface="Lucida Grande" panose="020B0600040502020204" pitchFamily="34" charset="0"/>
              </a:rPr>
              <a:t>Second-generation optical heart sensor</a:t>
            </a:r>
          </a:p>
          <a:p>
            <a:pPr marL="342900" indent="-342900" algn="l">
              <a:buFont typeface="Wingdings" pitchFamily="2" charset="2"/>
              <a:buChar char="Ø"/>
            </a:pPr>
            <a:r>
              <a:rPr lang="en-IN" sz="2600" b="0" i="0" dirty="0">
                <a:solidFill>
                  <a:srgbClr val="333333"/>
                </a:solidFill>
                <a:effectLst/>
                <a:latin typeface="Lucida Grande" panose="020B0600040502020204" pitchFamily="34" charset="0"/>
              </a:rPr>
              <a:t>International emergency calling</a:t>
            </a:r>
            <a:r>
              <a:rPr lang="en-IN" sz="2600" b="0" i="0" baseline="30000" dirty="0">
                <a:solidFill>
                  <a:srgbClr val="76797C"/>
                </a:solidFill>
                <a:effectLst/>
                <a:latin typeface="Lucida Grande" panose="020B0600040502020204" pitchFamily="34" charset="0"/>
              </a:rPr>
              <a:t>3</a:t>
            </a:r>
            <a:endParaRPr lang="en-IN" sz="2600" b="0" i="0" dirty="0">
              <a:solidFill>
                <a:srgbClr val="333333"/>
              </a:solidFill>
              <a:effectLst/>
              <a:latin typeface="Lucida Grande" panose="020B0600040502020204" pitchFamily="34" charset="0"/>
            </a:endParaRPr>
          </a:p>
          <a:p>
            <a:pPr marL="342900" indent="-342900" algn="l">
              <a:buFont typeface="Wingdings" pitchFamily="2" charset="2"/>
              <a:buChar char="Ø"/>
            </a:pPr>
            <a:r>
              <a:rPr lang="en-IN" sz="2600" b="0" i="0" dirty="0">
                <a:solidFill>
                  <a:srgbClr val="333333"/>
                </a:solidFill>
                <a:effectLst/>
                <a:latin typeface="Lucida Grande" panose="020B0600040502020204" pitchFamily="34" charset="0"/>
              </a:rPr>
              <a:t>Emergency SOS</a:t>
            </a:r>
            <a:r>
              <a:rPr lang="en-IN" sz="2600" b="0" i="0" baseline="30000" dirty="0">
                <a:solidFill>
                  <a:srgbClr val="76797C"/>
                </a:solidFill>
                <a:effectLst/>
                <a:latin typeface="Lucida Grande" panose="020B0600040502020204" pitchFamily="34" charset="0"/>
              </a:rPr>
              <a:t>1</a:t>
            </a:r>
            <a:endParaRPr lang="en-IN" sz="2600" b="0" i="0" dirty="0">
              <a:solidFill>
                <a:srgbClr val="333333"/>
              </a:solidFill>
              <a:effectLst/>
              <a:latin typeface="Lucida Grande" panose="020B0600040502020204" pitchFamily="34" charset="0"/>
            </a:endParaRPr>
          </a:p>
          <a:p>
            <a:pPr marL="342900" indent="-342900" algn="l">
              <a:buFont typeface="Wingdings" pitchFamily="2" charset="2"/>
              <a:buChar char="Ø"/>
            </a:pPr>
            <a:r>
              <a:rPr lang="en-IN" sz="2600" b="0" i="0" dirty="0">
                <a:solidFill>
                  <a:srgbClr val="333333"/>
                </a:solidFill>
                <a:effectLst/>
                <a:latin typeface="Lucida Grande" panose="020B0600040502020204" pitchFamily="34" charset="0"/>
              </a:rPr>
              <a:t>International roaming</a:t>
            </a:r>
            <a:r>
              <a:rPr lang="en-IN" sz="2600" b="0" i="0" baseline="30000" dirty="0">
                <a:solidFill>
                  <a:srgbClr val="76797C"/>
                </a:solidFill>
                <a:effectLst/>
                <a:latin typeface="Lucida Grande" panose="020B0600040502020204" pitchFamily="34" charset="0"/>
              </a:rPr>
              <a:t>5</a:t>
            </a:r>
            <a:endParaRPr lang="en-IN" sz="2600" b="0" i="0" dirty="0">
              <a:solidFill>
                <a:srgbClr val="333333"/>
              </a:solidFill>
              <a:effectLst/>
              <a:latin typeface="Lucida Grande" panose="020B0600040502020204" pitchFamily="34" charset="0"/>
            </a:endParaRPr>
          </a:p>
          <a:p>
            <a:endParaRPr lang="en-US" dirty="0"/>
          </a:p>
        </p:txBody>
      </p:sp>
      <p:pic>
        <p:nvPicPr>
          <p:cNvPr id="10" name="Picture Placeholder 9" descr="A smart watch on a white surface&#10;&#10;Description automatically generated">
            <a:extLst>
              <a:ext uri="{FF2B5EF4-FFF2-40B4-BE49-F238E27FC236}">
                <a16:creationId xmlns:a16="http://schemas.microsoft.com/office/drawing/2014/main" id="{AA419695-7FA7-7494-5977-EC77EB65E007}"/>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pic>
        <p:nvPicPr>
          <p:cNvPr id="12" name="Picture Placeholder 11" descr="A person wearing a smart watch&#10;&#10;Description automatically generated">
            <a:extLst>
              <a:ext uri="{FF2B5EF4-FFF2-40B4-BE49-F238E27FC236}">
                <a16:creationId xmlns:a16="http://schemas.microsoft.com/office/drawing/2014/main" id="{2DF5B402-64B1-7309-D079-B591410038D0}"/>
              </a:ext>
            </a:extLst>
          </p:cNvPr>
          <p:cNvPicPr>
            <a:picLocks noGrp="1" noChangeAspect="1"/>
          </p:cNvPicPr>
          <p:nvPr>
            <p:ph type="pic" sz="quarter" idx="11"/>
          </p:nvPr>
        </p:nvPicPr>
        <p:blipFill>
          <a:blip r:embed="rId3" cstate="email">
            <a:extLst>
              <a:ext uri="{28A0092B-C50C-407E-A947-70E740481C1C}">
                <a14:useLocalDpi xmlns:a14="http://schemas.microsoft.com/office/drawing/2010/main"/>
              </a:ext>
            </a:extLst>
          </a:blip>
          <a:srcRect/>
          <a:stretch>
            <a:fillRect/>
          </a:stretch>
        </p:blipFill>
        <p:spPr/>
      </p:pic>
      <p:sp>
        <p:nvSpPr>
          <p:cNvPr id="7" name="Date Placeholder 6">
            <a:extLst>
              <a:ext uri="{FF2B5EF4-FFF2-40B4-BE49-F238E27FC236}">
                <a16:creationId xmlns:a16="http://schemas.microsoft.com/office/drawing/2014/main" id="{9EE59514-969D-5871-9579-38EF667CCCE6}"/>
              </a:ext>
            </a:extLst>
          </p:cNvPr>
          <p:cNvSpPr>
            <a:spLocks noGrp="1"/>
          </p:cNvSpPr>
          <p:nvPr>
            <p:ph type="dt" sz="half" idx="14"/>
          </p:nvPr>
        </p:nvSpPr>
        <p:spPr>
          <a:xfrm rot="5400000">
            <a:off x="9206012" y="8573625"/>
            <a:ext cx="4114801" cy="410501"/>
          </a:xfrm>
        </p:spPr>
        <p:txBody>
          <a:bodyPr/>
          <a:lstStyle/>
          <a:p>
            <a:r>
              <a:rPr lang="en-US"/>
              <a:t>2/1/20XX</a:t>
            </a:r>
            <a:endParaRPr lang="en-US" dirty="0"/>
          </a:p>
        </p:txBody>
      </p:sp>
      <p:sp>
        <p:nvSpPr>
          <p:cNvPr id="8" name="Slide Number Placeholder 7">
            <a:extLst>
              <a:ext uri="{FF2B5EF4-FFF2-40B4-BE49-F238E27FC236}">
                <a16:creationId xmlns:a16="http://schemas.microsoft.com/office/drawing/2014/main" id="{2C333CA0-1231-42BC-206D-9C6CC7EAFEAD}"/>
              </a:ext>
            </a:extLst>
          </p:cNvPr>
          <p:cNvSpPr>
            <a:spLocks noGrp="1"/>
          </p:cNvSpPr>
          <p:nvPr>
            <p:ph type="sldNum" sz="quarter" idx="16"/>
          </p:nvPr>
        </p:nvSpPr>
        <p:spPr/>
        <p:txBody>
          <a:bodyPr/>
          <a:lstStyle/>
          <a:p>
            <a:fld id="{F8E28480-1C08-4458-AD97-0283E6FFD09D}" type="slidenum">
              <a:rPr lang="en-US" smtClean="0"/>
              <a:pPr/>
              <a:t>20</a:t>
            </a:fld>
            <a:endParaRPr lang="en-US" dirty="0"/>
          </a:p>
        </p:txBody>
      </p:sp>
    </p:spTree>
    <p:extLst>
      <p:ext uri="{BB962C8B-B14F-4D97-AF65-F5344CB8AC3E}">
        <p14:creationId xmlns:p14="http://schemas.microsoft.com/office/powerpoint/2010/main" val="99456265"/>
      </p:ext>
    </p:extLst>
  </p:cSld>
  <p:clrMapOvr>
    <a:masterClrMapping/>
  </p:clrMapOvr>
  <mc:AlternateContent xmlns:mc="http://schemas.openxmlformats.org/markup-compatibility/2006" xmlns:p14="http://schemas.microsoft.com/office/powerpoint/2010/main">
    <mc:Choice Requires="p14">
      <p:transition spd="slow" p14:dur="3400" advTm="3154">
        <p14:reveal/>
      </p:transition>
    </mc:Choice>
    <mc:Fallback xmlns="">
      <p:transition spd="slow" advTm="3154">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8945B-C266-0202-F373-AA23204F1073}"/>
              </a:ext>
            </a:extLst>
          </p:cNvPr>
          <p:cNvSpPr>
            <a:spLocks noGrp="1"/>
          </p:cNvSpPr>
          <p:nvPr>
            <p:ph type="title"/>
          </p:nvPr>
        </p:nvSpPr>
        <p:spPr/>
        <p:txBody>
          <a:bodyPr/>
          <a:lstStyle/>
          <a:p>
            <a:r>
              <a:rPr lang="en-US" dirty="0"/>
              <a:t>Display</a:t>
            </a:r>
          </a:p>
        </p:txBody>
      </p:sp>
      <p:sp>
        <p:nvSpPr>
          <p:cNvPr id="3" name="Footer Placeholder 2">
            <a:extLst>
              <a:ext uri="{FF2B5EF4-FFF2-40B4-BE49-F238E27FC236}">
                <a16:creationId xmlns:a16="http://schemas.microsoft.com/office/drawing/2014/main" id="{977DA288-CAA2-9193-9D98-8D1F0F5E95FB}"/>
              </a:ext>
            </a:extLst>
          </p:cNvPr>
          <p:cNvSpPr>
            <a:spLocks noGrp="1"/>
          </p:cNvSpPr>
          <p:nvPr>
            <p:ph type="ftr" sz="quarter" idx="15"/>
          </p:nvPr>
        </p:nvSpPr>
        <p:spPr>
          <a:xfrm rot="5400000">
            <a:off x="-1627575" y="8208500"/>
            <a:ext cx="4114800" cy="410501"/>
          </a:xfrm>
        </p:spPr>
        <p:txBody>
          <a:bodyPr/>
          <a:lstStyle/>
          <a:p>
            <a:r>
              <a:rPr lang="en-US"/>
              <a:t>Sample Footer Text</a:t>
            </a:r>
            <a:endParaRPr lang="en-US" dirty="0"/>
          </a:p>
        </p:txBody>
      </p:sp>
      <p:sp>
        <p:nvSpPr>
          <p:cNvPr id="4" name="Text Placeholder 3">
            <a:extLst>
              <a:ext uri="{FF2B5EF4-FFF2-40B4-BE49-F238E27FC236}">
                <a16:creationId xmlns:a16="http://schemas.microsoft.com/office/drawing/2014/main" id="{44E864AE-345E-B4C4-5D6E-FEAE6C189377}"/>
              </a:ext>
            </a:extLst>
          </p:cNvPr>
          <p:cNvSpPr>
            <a:spLocks noGrp="1"/>
          </p:cNvSpPr>
          <p:nvPr>
            <p:ph type="body" sz="quarter" idx="13"/>
          </p:nvPr>
        </p:nvSpPr>
        <p:spPr/>
        <p:txBody>
          <a:bodyPr>
            <a:normAutofit/>
          </a:bodyPr>
          <a:lstStyle/>
          <a:p>
            <a:pPr marL="342900" indent="-342900">
              <a:buFont typeface="Wingdings" pitchFamily="2" charset="2"/>
              <a:buChar char="Ø"/>
            </a:pPr>
            <a:r>
              <a:rPr lang="en-IN" sz="2200" b="1" i="0" dirty="0">
                <a:solidFill>
                  <a:srgbClr val="333333"/>
                </a:solidFill>
                <a:effectLst/>
                <a:latin typeface="Lucida Grande" panose="020B0600040502020204" pitchFamily="34" charset="0"/>
              </a:rPr>
              <a:t>44mm</a:t>
            </a:r>
            <a:br>
              <a:rPr lang="en-IN" sz="2200" b="0" i="0" dirty="0">
                <a:solidFill>
                  <a:srgbClr val="333333"/>
                </a:solidFill>
                <a:effectLst/>
                <a:latin typeface="Lucida Grande" panose="020B0600040502020204" pitchFamily="34" charset="0"/>
              </a:rPr>
            </a:br>
            <a:r>
              <a:rPr lang="en-IN" sz="2200" b="0" i="0" dirty="0">
                <a:solidFill>
                  <a:srgbClr val="333333"/>
                </a:solidFill>
                <a:effectLst/>
                <a:latin typeface="Lucida Grande" panose="020B0600040502020204" pitchFamily="34" charset="0"/>
              </a:rPr>
              <a:t>368 by 448 pixels</a:t>
            </a:r>
            <a:br>
              <a:rPr lang="en-IN" sz="2200" b="0" i="0" dirty="0">
                <a:solidFill>
                  <a:srgbClr val="333333"/>
                </a:solidFill>
                <a:effectLst/>
                <a:latin typeface="Lucida Grande" panose="020B0600040502020204" pitchFamily="34" charset="0"/>
              </a:rPr>
            </a:br>
            <a:r>
              <a:rPr lang="en-IN" sz="2200" b="0" i="0" dirty="0">
                <a:solidFill>
                  <a:srgbClr val="333333"/>
                </a:solidFill>
                <a:effectLst/>
                <a:latin typeface="Lucida Grande" panose="020B0600040502020204" pitchFamily="34" charset="0"/>
              </a:rPr>
              <a:t>977 </a:t>
            </a:r>
            <a:r>
              <a:rPr lang="en-IN" sz="2200" b="0" i="0" dirty="0" err="1">
                <a:solidFill>
                  <a:srgbClr val="333333"/>
                </a:solidFill>
                <a:effectLst/>
                <a:latin typeface="Lucida Grande" panose="020B0600040502020204" pitchFamily="34" charset="0"/>
              </a:rPr>
              <a:t>sq</a:t>
            </a:r>
            <a:r>
              <a:rPr lang="en-IN" sz="2200" b="0" i="0" dirty="0">
                <a:solidFill>
                  <a:srgbClr val="333333"/>
                </a:solidFill>
                <a:effectLst/>
                <a:latin typeface="Lucida Grande" panose="020B0600040502020204" pitchFamily="34" charset="0"/>
              </a:rPr>
              <a:t> mm display area</a:t>
            </a:r>
          </a:p>
          <a:p>
            <a:pPr marL="342900" indent="-342900">
              <a:buFont typeface="Wingdings" pitchFamily="2" charset="2"/>
              <a:buChar char="Ø"/>
            </a:pPr>
            <a:r>
              <a:rPr lang="en-IN" sz="2200" b="1" i="0" dirty="0">
                <a:solidFill>
                  <a:srgbClr val="333333"/>
                </a:solidFill>
                <a:effectLst/>
                <a:latin typeface="Lucida Grande" panose="020B0600040502020204" pitchFamily="34" charset="0"/>
              </a:rPr>
              <a:t>40mm</a:t>
            </a:r>
            <a:br>
              <a:rPr lang="en-IN" sz="2200" b="0" i="0" dirty="0">
                <a:solidFill>
                  <a:srgbClr val="333333"/>
                </a:solidFill>
                <a:effectLst/>
                <a:latin typeface="Lucida Grande" panose="020B0600040502020204" pitchFamily="34" charset="0"/>
              </a:rPr>
            </a:br>
            <a:r>
              <a:rPr lang="en-IN" sz="2200" b="0" i="0" dirty="0">
                <a:solidFill>
                  <a:srgbClr val="333333"/>
                </a:solidFill>
                <a:effectLst/>
                <a:latin typeface="Lucida Grande" panose="020B0600040502020204" pitchFamily="34" charset="0"/>
              </a:rPr>
              <a:t>324 by 394 pixels</a:t>
            </a:r>
            <a:br>
              <a:rPr lang="en-IN" sz="2200" b="0" i="0" dirty="0">
                <a:solidFill>
                  <a:srgbClr val="333333"/>
                </a:solidFill>
                <a:effectLst/>
                <a:latin typeface="Lucida Grande" panose="020B0600040502020204" pitchFamily="34" charset="0"/>
              </a:rPr>
            </a:br>
            <a:r>
              <a:rPr lang="en-IN" sz="2200" b="0" i="0" dirty="0">
                <a:solidFill>
                  <a:srgbClr val="333333"/>
                </a:solidFill>
                <a:effectLst/>
                <a:latin typeface="Lucida Grande" panose="020B0600040502020204" pitchFamily="34" charset="0"/>
              </a:rPr>
              <a:t>759 </a:t>
            </a:r>
            <a:r>
              <a:rPr lang="en-IN" sz="2200" b="0" i="0" dirty="0" err="1">
                <a:solidFill>
                  <a:srgbClr val="333333"/>
                </a:solidFill>
                <a:effectLst/>
                <a:latin typeface="Lucida Grande" panose="020B0600040502020204" pitchFamily="34" charset="0"/>
              </a:rPr>
              <a:t>sq</a:t>
            </a:r>
            <a:r>
              <a:rPr lang="en-IN" sz="2200" b="0" i="0" dirty="0">
                <a:solidFill>
                  <a:srgbClr val="333333"/>
                </a:solidFill>
                <a:effectLst/>
                <a:latin typeface="Lucida Grande" panose="020B0600040502020204" pitchFamily="34" charset="0"/>
              </a:rPr>
              <a:t> mm display area</a:t>
            </a:r>
          </a:p>
          <a:p>
            <a:pPr marL="342900" indent="-342900">
              <a:buFont typeface="Wingdings" pitchFamily="2" charset="2"/>
              <a:buChar char="Ø"/>
            </a:pPr>
            <a:r>
              <a:rPr lang="en-IN" sz="2200" b="1" i="0" dirty="0" err="1">
                <a:solidFill>
                  <a:srgbClr val="333333"/>
                </a:solidFill>
                <a:effectLst/>
                <a:latin typeface="Lucida Grande" panose="020B0600040502020204" pitchFamily="34" charset="0"/>
              </a:rPr>
              <a:t>etina</a:t>
            </a:r>
            <a:r>
              <a:rPr lang="en-IN" sz="2200" b="1" i="0" dirty="0">
                <a:solidFill>
                  <a:srgbClr val="333333"/>
                </a:solidFill>
                <a:effectLst/>
                <a:latin typeface="Lucida Grande" panose="020B0600040502020204" pitchFamily="34" charset="0"/>
              </a:rPr>
              <a:t> LTPO OLED display</a:t>
            </a:r>
            <a:br>
              <a:rPr lang="en-IN" sz="2200" dirty="0"/>
            </a:br>
            <a:r>
              <a:rPr lang="en-IN" sz="2200" b="0" i="0" dirty="0">
                <a:solidFill>
                  <a:srgbClr val="333333"/>
                </a:solidFill>
                <a:effectLst/>
                <a:latin typeface="Lucida Grande" panose="020B0600040502020204" pitchFamily="34" charset="0"/>
              </a:rPr>
              <a:t>Up to 1000 nits brightness</a:t>
            </a:r>
            <a:endParaRPr lang="en-US" sz="2200" dirty="0"/>
          </a:p>
        </p:txBody>
      </p:sp>
      <p:pic>
        <p:nvPicPr>
          <p:cNvPr id="10" name="Picture Placeholder 9" descr="A pink and white smart watch&#10;&#10;Description automatically generated">
            <a:extLst>
              <a:ext uri="{FF2B5EF4-FFF2-40B4-BE49-F238E27FC236}">
                <a16:creationId xmlns:a16="http://schemas.microsoft.com/office/drawing/2014/main" id="{686FE305-06E3-0295-8A50-3516E7B7D767}"/>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pic>
        <p:nvPicPr>
          <p:cNvPr id="12" name="Picture Placeholder 11" descr="A smart watch on a computer&#10;&#10;Description automatically generated">
            <a:extLst>
              <a:ext uri="{FF2B5EF4-FFF2-40B4-BE49-F238E27FC236}">
                <a16:creationId xmlns:a16="http://schemas.microsoft.com/office/drawing/2014/main" id="{7E39E222-9E6C-59B5-F257-C3171A137166}"/>
              </a:ext>
            </a:extLst>
          </p:cNvPr>
          <p:cNvPicPr>
            <a:picLocks noGrp="1" noChangeAspect="1"/>
          </p:cNvPicPr>
          <p:nvPr>
            <p:ph type="pic" sz="quarter" idx="11"/>
          </p:nvPr>
        </p:nvPicPr>
        <p:blipFill>
          <a:blip r:embed="rId3" cstate="email">
            <a:extLst>
              <a:ext uri="{28A0092B-C50C-407E-A947-70E740481C1C}">
                <a14:useLocalDpi xmlns:a14="http://schemas.microsoft.com/office/drawing/2010/main"/>
              </a:ext>
            </a:extLst>
          </a:blip>
          <a:srcRect/>
          <a:stretch>
            <a:fillRect/>
          </a:stretch>
        </p:blipFill>
        <p:spPr/>
      </p:pic>
      <p:sp>
        <p:nvSpPr>
          <p:cNvPr id="7" name="Date Placeholder 6">
            <a:extLst>
              <a:ext uri="{FF2B5EF4-FFF2-40B4-BE49-F238E27FC236}">
                <a16:creationId xmlns:a16="http://schemas.microsoft.com/office/drawing/2014/main" id="{39534549-73BB-E9A0-3BF7-C5B824AB1CC6}"/>
              </a:ext>
            </a:extLst>
          </p:cNvPr>
          <p:cNvSpPr>
            <a:spLocks noGrp="1"/>
          </p:cNvSpPr>
          <p:nvPr>
            <p:ph type="dt" sz="half" idx="14"/>
          </p:nvPr>
        </p:nvSpPr>
        <p:spPr>
          <a:xfrm rot="5400000">
            <a:off x="9709468" y="10265900"/>
            <a:ext cx="4114801" cy="410501"/>
          </a:xfrm>
        </p:spPr>
        <p:txBody>
          <a:bodyPr/>
          <a:lstStyle/>
          <a:p>
            <a:r>
              <a:rPr lang="en-US"/>
              <a:t>2/1/20XX</a:t>
            </a:r>
            <a:endParaRPr lang="en-US" dirty="0"/>
          </a:p>
        </p:txBody>
      </p:sp>
      <p:sp>
        <p:nvSpPr>
          <p:cNvPr id="8" name="Slide Number Placeholder 7">
            <a:extLst>
              <a:ext uri="{FF2B5EF4-FFF2-40B4-BE49-F238E27FC236}">
                <a16:creationId xmlns:a16="http://schemas.microsoft.com/office/drawing/2014/main" id="{186EBBF3-8417-98CE-F509-EB6D2AC1FB62}"/>
              </a:ext>
            </a:extLst>
          </p:cNvPr>
          <p:cNvSpPr>
            <a:spLocks noGrp="1"/>
          </p:cNvSpPr>
          <p:nvPr>
            <p:ph type="sldNum" sz="quarter" idx="16"/>
          </p:nvPr>
        </p:nvSpPr>
        <p:spPr/>
        <p:txBody>
          <a:bodyPr/>
          <a:lstStyle/>
          <a:p>
            <a:fld id="{F8E28480-1C08-4458-AD97-0283E6FFD09D}" type="slidenum">
              <a:rPr lang="en-US" smtClean="0"/>
              <a:pPr/>
              <a:t>21</a:t>
            </a:fld>
            <a:endParaRPr lang="en-US" dirty="0"/>
          </a:p>
        </p:txBody>
      </p:sp>
    </p:spTree>
    <p:extLst>
      <p:ext uri="{BB962C8B-B14F-4D97-AF65-F5344CB8AC3E}">
        <p14:creationId xmlns:p14="http://schemas.microsoft.com/office/powerpoint/2010/main" val="3970250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154">
        <p159:morph option="byObject"/>
      </p:transition>
    </mc:Choice>
    <mc:Fallback xmlns="">
      <p:transition spd="slow" advTm="3154">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8F7CB-B02B-DFFD-623E-D1DD07921082}"/>
              </a:ext>
            </a:extLst>
          </p:cNvPr>
          <p:cNvSpPr>
            <a:spLocks noGrp="1"/>
          </p:cNvSpPr>
          <p:nvPr>
            <p:ph type="title"/>
          </p:nvPr>
        </p:nvSpPr>
        <p:spPr/>
        <p:txBody>
          <a:bodyPr/>
          <a:lstStyle/>
          <a:p>
            <a:r>
              <a:rPr lang="en-US" dirty="0"/>
              <a:t>Chip</a:t>
            </a:r>
          </a:p>
        </p:txBody>
      </p:sp>
      <p:sp>
        <p:nvSpPr>
          <p:cNvPr id="3" name="Footer Placeholder 2">
            <a:extLst>
              <a:ext uri="{FF2B5EF4-FFF2-40B4-BE49-F238E27FC236}">
                <a16:creationId xmlns:a16="http://schemas.microsoft.com/office/drawing/2014/main" id="{7B563021-22F0-3A46-4E31-9CACE561CDE9}"/>
              </a:ext>
            </a:extLst>
          </p:cNvPr>
          <p:cNvSpPr>
            <a:spLocks noGrp="1"/>
          </p:cNvSpPr>
          <p:nvPr>
            <p:ph type="ftr" sz="quarter" idx="15"/>
          </p:nvPr>
        </p:nvSpPr>
        <p:spPr>
          <a:xfrm rot="5400000">
            <a:off x="-1692822" y="9707679"/>
            <a:ext cx="4114800" cy="410501"/>
          </a:xfrm>
        </p:spPr>
        <p:txBody>
          <a:bodyPr/>
          <a:lstStyle/>
          <a:p>
            <a:r>
              <a:rPr lang="en-US"/>
              <a:t>Sample Footer Text</a:t>
            </a:r>
            <a:endParaRPr lang="en-US" dirty="0"/>
          </a:p>
        </p:txBody>
      </p:sp>
      <p:sp>
        <p:nvSpPr>
          <p:cNvPr id="4" name="Text Placeholder 3">
            <a:extLst>
              <a:ext uri="{FF2B5EF4-FFF2-40B4-BE49-F238E27FC236}">
                <a16:creationId xmlns:a16="http://schemas.microsoft.com/office/drawing/2014/main" id="{0FA462D3-7AA2-6393-89D8-113233F5A2F9}"/>
              </a:ext>
            </a:extLst>
          </p:cNvPr>
          <p:cNvSpPr>
            <a:spLocks noGrp="1"/>
          </p:cNvSpPr>
          <p:nvPr>
            <p:ph type="body" sz="quarter" idx="13"/>
          </p:nvPr>
        </p:nvSpPr>
        <p:spPr/>
        <p:txBody>
          <a:bodyPr/>
          <a:lstStyle/>
          <a:p>
            <a:pPr marL="342900" indent="-342900" algn="l">
              <a:buFont typeface="Wingdings" pitchFamily="2" charset="2"/>
              <a:buChar char="Ø"/>
            </a:pPr>
            <a:r>
              <a:rPr lang="en-IN" sz="2400" b="1" i="0" dirty="0">
                <a:solidFill>
                  <a:srgbClr val="333333"/>
                </a:solidFill>
                <a:effectLst/>
                <a:latin typeface="Lucida Grande" panose="020B0600040502020204" pitchFamily="34" charset="0"/>
              </a:rPr>
              <a:t>S8 </a:t>
            </a:r>
            <a:r>
              <a:rPr lang="en-IN" sz="2400" b="1" i="0" dirty="0" err="1">
                <a:solidFill>
                  <a:srgbClr val="333333"/>
                </a:solidFill>
                <a:effectLst/>
                <a:latin typeface="Lucida Grande" panose="020B0600040502020204" pitchFamily="34" charset="0"/>
              </a:rPr>
              <a:t>SiP</a:t>
            </a:r>
            <a:r>
              <a:rPr lang="en-IN" sz="2400" b="1" i="0" dirty="0">
                <a:solidFill>
                  <a:srgbClr val="333333"/>
                </a:solidFill>
                <a:effectLst/>
                <a:latin typeface="Lucida Grande" panose="020B0600040502020204" pitchFamily="34" charset="0"/>
              </a:rPr>
              <a:t> with 64-bit dual-core processor</a:t>
            </a:r>
            <a:endParaRPr lang="en-IN" sz="2400" b="0" i="0" dirty="0">
              <a:solidFill>
                <a:srgbClr val="333333"/>
              </a:solidFill>
              <a:effectLst/>
              <a:latin typeface="Lucida Grande" panose="020B0600040502020204" pitchFamily="34" charset="0"/>
            </a:endParaRPr>
          </a:p>
          <a:p>
            <a:pPr marL="342900" indent="-342900" algn="l">
              <a:buFont typeface="Wingdings" pitchFamily="2" charset="2"/>
              <a:buChar char="Ø"/>
            </a:pPr>
            <a:r>
              <a:rPr lang="en-IN" sz="2400" b="1" i="0" dirty="0">
                <a:solidFill>
                  <a:srgbClr val="333333"/>
                </a:solidFill>
                <a:effectLst/>
                <a:latin typeface="Lucida Grande" panose="020B0600040502020204" pitchFamily="34" charset="0"/>
              </a:rPr>
              <a:t>W3</a:t>
            </a:r>
            <a:br>
              <a:rPr lang="en-IN" sz="2400" b="0" i="0" dirty="0">
                <a:solidFill>
                  <a:srgbClr val="333333"/>
                </a:solidFill>
                <a:effectLst/>
                <a:latin typeface="Lucida Grande" panose="020B0600040502020204" pitchFamily="34" charset="0"/>
              </a:rPr>
            </a:br>
            <a:r>
              <a:rPr lang="en-IN" sz="2400" b="0" i="1" dirty="0">
                <a:solidFill>
                  <a:srgbClr val="333333"/>
                </a:solidFill>
                <a:effectLst/>
                <a:latin typeface="Lucida Grande" panose="020B0600040502020204" pitchFamily="34" charset="0"/>
              </a:rPr>
              <a:t>Apple wireless chip</a:t>
            </a:r>
            <a:endParaRPr lang="en-IN" sz="2400" b="0" i="0" dirty="0">
              <a:solidFill>
                <a:srgbClr val="333333"/>
              </a:solidFill>
              <a:effectLst/>
              <a:latin typeface="Lucida Grande" panose="020B0600040502020204" pitchFamily="34" charset="0"/>
            </a:endParaRPr>
          </a:p>
          <a:p>
            <a:endParaRPr lang="en-US" dirty="0"/>
          </a:p>
        </p:txBody>
      </p:sp>
      <p:pic>
        <p:nvPicPr>
          <p:cNvPr id="10" name="Picture Placeholder 9" descr="A person wearing a watch&#10;&#10;Description automatically generated">
            <a:extLst>
              <a:ext uri="{FF2B5EF4-FFF2-40B4-BE49-F238E27FC236}">
                <a16:creationId xmlns:a16="http://schemas.microsoft.com/office/drawing/2014/main" id="{FAE39052-18E0-A032-2BBB-081E3F335C79}"/>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pic>
        <p:nvPicPr>
          <p:cNvPr id="12" name="Picture Placeholder 11" descr="A black watch on a yellow surface&#10;&#10;Description automatically generated">
            <a:extLst>
              <a:ext uri="{FF2B5EF4-FFF2-40B4-BE49-F238E27FC236}">
                <a16:creationId xmlns:a16="http://schemas.microsoft.com/office/drawing/2014/main" id="{6EFB91B2-662B-9720-A334-4942B31936B3}"/>
              </a:ext>
            </a:extLst>
          </p:cNvPr>
          <p:cNvPicPr>
            <a:picLocks noGrp="1" noChangeAspect="1"/>
          </p:cNvPicPr>
          <p:nvPr>
            <p:ph type="pic" sz="quarter" idx="11"/>
          </p:nvPr>
        </p:nvPicPr>
        <p:blipFill>
          <a:blip r:embed="rId3" cstate="email">
            <a:extLst>
              <a:ext uri="{28A0092B-C50C-407E-A947-70E740481C1C}">
                <a14:useLocalDpi xmlns:a14="http://schemas.microsoft.com/office/drawing/2010/main"/>
              </a:ext>
            </a:extLst>
          </a:blip>
          <a:srcRect/>
          <a:stretch>
            <a:fillRect/>
          </a:stretch>
        </p:blipFill>
        <p:spPr/>
      </p:pic>
      <p:sp>
        <p:nvSpPr>
          <p:cNvPr id="7" name="Date Placeholder 6">
            <a:extLst>
              <a:ext uri="{FF2B5EF4-FFF2-40B4-BE49-F238E27FC236}">
                <a16:creationId xmlns:a16="http://schemas.microsoft.com/office/drawing/2014/main" id="{CDF7D6CE-10CD-78A6-6DDB-1445D5224BE5}"/>
              </a:ext>
            </a:extLst>
          </p:cNvPr>
          <p:cNvSpPr>
            <a:spLocks noGrp="1"/>
          </p:cNvSpPr>
          <p:nvPr>
            <p:ph type="dt" sz="half" idx="14"/>
          </p:nvPr>
        </p:nvSpPr>
        <p:spPr>
          <a:xfrm rot="5400000">
            <a:off x="9770022" y="8720541"/>
            <a:ext cx="4114801" cy="410501"/>
          </a:xfrm>
        </p:spPr>
        <p:txBody>
          <a:bodyPr/>
          <a:lstStyle/>
          <a:p>
            <a:r>
              <a:rPr lang="en-US"/>
              <a:t>2/1/20XX</a:t>
            </a:r>
            <a:endParaRPr lang="en-US" dirty="0"/>
          </a:p>
        </p:txBody>
      </p:sp>
      <p:sp>
        <p:nvSpPr>
          <p:cNvPr id="8" name="Slide Number Placeholder 7">
            <a:extLst>
              <a:ext uri="{FF2B5EF4-FFF2-40B4-BE49-F238E27FC236}">
                <a16:creationId xmlns:a16="http://schemas.microsoft.com/office/drawing/2014/main" id="{100E9E4B-2E00-8A7D-B416-89895F4F774D}"/>
              </a:ext>
            </a:extLst>
          </p:cNvPr>
          <p:cNvSpPr>
            <a:spLocks noGrp="1"/>
          </p:cNvSpPr>
          <p:nvPr>
            <p:ph type="sldNum" sz="quarter" idx="16"/>
          </p:nvPr>
        </p:nvSpPr>
        <p:spPr/>
        <p:txBody>
          <a:bodyPr/>
          <a:lstStyle/>
          <a:p>
            <a:fld id="{F8E28480-1C08-4458-AD97-0283E6FFD09D}" type="slidenum">
              <a:rPr lang="en-US" smtClean="0"/>
              <a:pPr/>
              <a:t>22</a:t>
            </a:fld>
            <a:endParaRPr lang="en-US" dirty="0"/>
          </a:p>
        </p:txBody>
      </p:sp>
    </p:spTree>
    <p:extLst>
      <p:ext uri="{BB962C8B-B14F-4D97-AF65-F5344CB8AC3E}">
        <p14:creationId xmlns:p14="http://schemas.microsoft.com/office/powerpoint/2010/main" val="919996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154">
        <p159:morph option="byObject"/>
      </p:transition>
    </mc:Choice>
    <mc:Fallback xmlns="">
      <p:transition spd="slow" advTm="3154">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9547A-C4F0-D282-8EBA-72884D66EA83}"/>
              </a:ext>
            </a:extLst>
          </p:cNvPr>
          <p:cNvSpPr>
            <a:spLocks noGrp="1"/>
          </p:cNvSpPr>
          <p:nvPr>
            <p:ph type="title"/>
          </p:nvPr>
        </p:nvSpPr>
        <p:spPr/>
        <p:txBody>
          <a:bodyPr/>
          <a:lstStyle/>
          <a:p>
            <a:r>
              <a:rPr lang="en-US" sz="3600" dirty="0"/>
              <a:t>Power</a:t>
            </a:r>
          </a:p>
        </p:txBody>
      </p:sp>
      <p:sp>
        <p:nvSpPr>
          <p:cNvPr id="3" name="Footer Placeholder 2">
            <a:extLst>
              <a:ext uri="{FF2B5EF4-FFF2-40B4-BE49-F238E27FC236}">
                <a16:creationId xmlns:a16="http://schemas.microsoft.com/office/drawing/2014/main" id="{51ABD749-B60B-05D6-8618-2C58C2D6C69A}"/>
              </a:ext>
            </a:extLst>
          </p:cNvPr>
          <p:cNvSpPr>
            <a:spLocks noGrp="1"/>
          </p:cNvSpPr>
          <p:nvPr>
            <p:ph type="ftr" sz="quarter" idx="15"/>
          </p:nvPr>
        </p:nvSpPr>
        <p:spPr>
          <a:xfrm rot="5400000">
            <a:off x="-1569591" y="9596843"/>
            <a:ext cx="4114800" cy="410501"/>
          </a:xfrm>
        </p:spPr>
        <p:txBody>
          <a:bodyPr/>
          <a:lstStyle/>
          <a:p>
            <a:r>
              <a:rPr lang="en-US" dirty="0"/>
              <a:t>Sample Footer Text</a:t>
            </a:r>
          </a:p>
        </p:txBody>
      </p:sp>
      <p:sp>
        <p:nvSpPr>
          <p:cNvPr id="4" name="Text Placeholder 3">
            <a:extLst>
              <a:ext uri="{FF2B5EF4-FFF2-40B4-BE49-F238E27FC236}">
                <a16:creationId xmlns:a16="http://schemas.microsoft.com/office/drawing/2014/main" id="{7BDC076D-1C19-FDC9-BE4E-6FD463F83C71}"/>
              </a:ext>
            </a:extLst>
          </p:cNvPr>
          <p:cNvSpPr>
            <a:spLocks noGrp="1"/>
          </p:cNvSpPr>
          <p:nvPr>
            <p:ph type="body" sz="quarter" idx="13"/>
          </p:nvPr>
        </p:nvSpPr>
        <p:spPr/>
        <p:txBody>
          <a:bodyPr>
            <a:normAutofit/>
          </a:bodyPr>
          <a:lstStyle/>
          <a:p>
            <a:pPr marL="342900" indent="-342900" algn="l">
              <a:buFont typeface="Wingdings" pitchFamily="2" charset="2"/>
              <a:buChar char="Ø"/>
            </a:pPr>
            <a:r>
              <a:rPr lang="en-IN" sz="2400" b="0" i="0" dirty="0">
                <a:solidFill>
                  <a:srgbClr val="333333"/>
                </a:solidFill>
                <a:effectLst/>
                <a:latin typeface="Lucida Grande" panose="020B0600040502020204" pitchFamily="34" charset="0"/>
              </a:rPr>
              <a:t>Built-in rechargeable lithium-ion battery</a:t>
            </a:r>
            <a:br>
              <a:rPr lang="en-IN" sz="2400" b="0" i="0" dirty="0">
                <a:solidFill>
                  <a:srgbClr val="333333"/>
                </a:solidFill>
                <a:effectLst/>
                <a:latin typeface="Lucida Grande" panose="020B0600040502020204" pitchFamily="34" charset="0"/>
              </a:rPr>
            </a:br>
            <a:r>
              <a:rPr lang="en-IN" sz="2400" b="0" dirty="0">
                <a:solidFill>
                  <a:srgbClr val="333333"/>
                </a:solidFill>
                <a:effectLst/>
                <a:latin typeface="Lucida Grande" panose="020B0600040502020204" pitchFamily="34" charset="0"/>
              </a:rPr>
              <a:t>Up to 18 hours</a:t>
            </a:r>
          </a:p>
          <a:p>
            <a:pPr marL="342900" indent="-342900" algn="l">
              <a:buFont typeface="Wingdings" pitchFamily="2" charset="2"/>
              <a:buChar char="Ø"/>
            </a:pPr>
            <a:r>
              <a:rPr lang="en-IN" sz="2400" b="0" i="0" dirty="0">
                <a:solidFill>
                  <a:srgbClr val="333333"/>
                </a:solidFill>
                <a:effectLst/>
                <a:latin typeface="Lucida Grande" panose="020B0600040502020204" pitchFamily="34" charset="0"/>
              </a:rPr>
              <a:t>USB-C magnetic charging cable</a:t>
            </a:r>
          </a:p>
          <a:p>
            <a:br>
              <a:rPr lang="en-IN" sz="2400" dirty="0"/>
            </a:br>
            <a:endParaRPr lang="en-US" sz="2400" dirty="0"/>
          </a:p>
        </p:txBody>
      </p:sp>
      <p:pic>
        <p:nvPicPr>
          <p:cNvPr id="10" name="Picture Placeholder 9" descr="A person holding a small object&#10;&#10;Description automatically generated">
            <a:extLst>
              <a:ext uri="{FF2B5EF4-FFF2-40B4-BE49-F238E27FC236}">
                <a16:creationId xmlns:a16="http://schemas.microsoft.com/office/drawing/2014/main" id="{35B578DA-9C96-D7A8-B395-1DF3DCC449C3}"/>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pic>
        <p:nvPicPr>
          <p:cNvPr id="12" name="Picture Placeholder 11" descr="A smart watch next to a plant&#10;&#10;Description automatically generated">
            <a:extLst>
              <a:ext uri="{FF2B5EF4-FFF2-40B4-BE49-F238E27FC236}">
                <a16:creationId xmlns:a16="http://schemas.microsoft.com/office/drawing/2014/main" id="{C946AFCB-D7B8-6086-4E94-C134D9F76E26}"/>
              </a:ext>
            </a:extLst>
          </p:cNvPr>
          <p:cNvPicPr>
            <a:picLocks noGrp="1" noChangeAspect="1"/>
          </p:cNvPicPr>
          <p:nvPr>
            <p:ph type="pic" sz="quarter" idx="11"/>
          </p:nvPr>
        </p:nvPicPr>
        <p:blipFill>
          <a:blip r:embed="rId3" cstate="email">
            <a:extLst>
              <a:ext uri="{28A0092B-C50C-407E-A947-70E740481C1C}">
                <a14:useLocalDpi xmlns:a14="http://schemas.microsoft.com/office/drawing/2010/main"/>
              </a:ext>
            </a:extLst>
          </a:blip>
          <a:srcRect/>
          <a:stretch>
            <a:fillRect/>
          </a:stretch>
        </p:blipFill>
        <p:spPr/>
      </p:pic>
      <p:sp>
        <p:nvSpPr>
          <p:cNvPr id="7" name="Date Placeholder 6">
            <a:extLst>
              <a:ext uri="{FF2B5EF4-FFF2-40B4-BE49-F238E27FC236}">
                <a16:creationId xmlns:a16="http://schemas.microsoft.com/office/drawing/2014/main" id="{00E74ECB-9A94-0F83-BD83-44F27129910E}"/>
              </a:ext>
            </a:extLst>
          </p:cNvPr>
          <p:cNvSpPr>
            <a:spLocks noGrp="1"/>
          </p:cNvSpPr>
          <p:nvPr>
            <p:ph type="dt" sz="half" idx="14"/>
          </p:nvPr>
        </p:nvSpPr>
        <p:spPr>
          <a:xfrm rot="5400000">
            <a:off x="9448799" y="8760365"/>
            <a:ext cx="4114801" cy="410501"/>
          </a:xfrm>
        </p:spPr>
        <p:txBody>
          <a:bodyPr/>
          <a:lstStyle/>
          <a:p>
            <a:r>
              <a:rPr lang="en-US" dirty="0"/>
              <a:t>2/1/20XX</a:t>
            </a:r>
          </a:p>
        </p:txBody>
      </p:sp>
      <p:sp>
        <p:nvSpPr>
          <p:cNvPr id="8" name="Slide Number Placeholder 7">
            <a:extLst>
              <a:ext uri="{FF2B5EF4-FFF2-40B4-BE49-F238E27FC236}">
                <a16:creationId xmlns:a16="http://schemas.microsoft.com/office/drawing/2014/main" id="{5DE6F2C8-FD17-241E-582F-23B1FCFD2A91}"/>
              </a:ext>
            </a:extLst>
          </p:cNvPr>
          <p:cNvSpPr>
            <a:spLocks noGrp="1"/>
          </p:cNvSpPr>
          <p:nvPr>
            <p:ph type="sldNum" sz="quarter" idx="16"/>
          </p:nvPr>
        </p:nvSpPr>
        <p:spPr/>
        <p:txBody>
          <a:bodyPr/>
          <a:lstStyle/>
          <a:p>
            <a:fld id="{F8E28480-1C08-4458-AD97-0283E6FFD09D}" type="slidenum">
              <a:rPr lang="en-US" smtClean="0"/>
              <a:pPr/>
              <a:t>23</a:t>
            </a:fld>
            <a:endParaRPr lang="en-US" dirty="0"/>
          </a:p>
        </p:txBody>
      </p:sp>
    </p:spTree>
    <p:extLst>
      <p:ext uri="{BB962C8B-B14F-4D97-AF65-F5344CB8AC3E}">
        <p14:creationId xmlns:p14="http://schemas.microsoft.com/office/powerpoint/2010/main" val="3363203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154">
        <p159:morph option="byObject"/>
      </p:transition>
    </mc:Choice>
    <mc:Fallback xmlns="">
      <p:transition spd="slow" advTm="3154">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7B5EA-C80A-E550-1103-DA41965F7233}"/>
              </a:ext>
            </a:extLst>
          </p:cNvPr>
          <p:cNvSpPr>
            <a:spLocks noGrp="1"/>
          </p:cNvSpPr>
          <p:nvPr>
            <p:ph type="title"/>
          </p:nvPr>
        </p:nvSpPr>
        <p:spPr/>
        <p:txBody>
          <a:bodyPr/>
          <a:lstStyle/>
          <a:p>
            <a:r>
              <a:rPr lang="en-US" dirty="0"/>
              <a:t>Connectivity</a:t>
            </a:r>
          </a:p>
        </p:txBody>
      </p:sp>
      <p:sp>
        <p:nvSpPr>
          <p:cNvPr id="3" name="Footer Placeholder 2">
            <a:extLst>
              <a:ext uri="{FF2B5EF4-FFF2-40B4-BE49-F238E27FC236}">
                <a16:creationId xmlns:a16="http://schemas.microsoft.com/office/drawing/2014/main" id="{CDCBDB19-D544-D50C-2C26-B7B6CA993D21}"/>
              </a:ext>
            </a:extLst>
          </p:cNvPr>
          <p:cNvSpPr>
            <a:spLocks noGrp="1"/>
          </p:cNvSpPr>
          <p:nvPr>
            <p:ph type="ftr" sz="quarter" idx="15"/>
          </p:nvPr>
        </p:nvSpPr>
        <p:spPr>
          <a:xfrm rot="5400000">
            <a:off x="-1292500" y="8573625"/>
            <a:ext cx="4114800" cy="410501"/>
          </a:xfrm>
        </p:spPr>
        <p:txBody>
          <a:bodyPr/>
          <a:lstStyle/>
          <a:p>
            <a:r>
              <a:rPr lang="en-US" dirty="0"/>
              <a:t>Sample Footer Text</a:t>
            </a:r>
          </a:p>
        </p:txBody>
      </p:sp>
      <p:sp>
        <p:nvSpPr>
          <p:cNvPr id="4" name="Text Placeholder 3">
            <a:extLst>
              <a:ext uri="{FF2B5EF4-FFF2-40B4-BE49-F238E27FC236}">
                <a16:creationId xmlns:a16="http://schemas.microsoft.com/office/drawing/2014/main" id="{18E5C06E-CF1C-2D02-1D84-76BFDA4D48A5}"/>
              </a:ext>
            </a:extLst>
          </p:cNvPr>
          <p:cNvSpPr>
            <a:spLocks noGrp="1"/>
          </p:cNvSpPr>
          <p:nvPr>
            <p:ph type="body" sz="quarter" idx="13"/>
          </p:nvPr>
        </p:nvSpPr>
        <p:spPr/>
        <p:txBody>
          <a:bodyPr/>
          <a:lstStyle/>
          <a:p>
            <a:pPr marL="342900" indent="-342900" algn="l">
              <a:buFont typeface="Wingdings" pitchFamily="2" charset="2"/>
              <a:buChar char="Ø"/>
            </a:pPr>
            <a:r>
              <a:rPr lang="en-IN" sz="2400" b="1" i="0" dirty="0">
                <a:solidFill>
                  <a:srgbClr val="333333"/>
                </a:solidFill>
                <a:effectLst/>
                <a:latin typeface="Lucida Grande" panose="020B0600040502020204" pitchFamily="34" charset="0"/>
              </a:rPr>
              <a:t>LTE and UMTS</a:t>
            </a:r>
            <a:r>
              <a:rPr lang="en-IN" sz="2400" b="0" i="0" baseline="30000" dirty="0">
                <a:solidFill>
                  <a:srgbClr val="76797C"/>
                </a:solidFill>
                <a:effectLst/>
                <a:latin typeface="Lucida Grande" panose="020B0600040502020204" pitchFamily="34" charset="0"/>
              </a:rPr>
              <a:t>4</a:t>
            </a:r>
            <a:br>
              <a:rPr lang="en-IN" sz="2400" b="0" i="0" dirty="0">
                <a:solidFill>
                  <a:srgbClr val="333333"/>
                </a:solidFill>
                <a:effectLst/>
                <a:latin typeface="Lucida Grande" panose="020B0600040502020204" pitchFamily="34" charset="0"/>
              </a:rPr>
            </a:br>
            <a:r>
              <a:rPr lang="en-IN" sz="2400" b="0" i="0" dirty="0">
                <a:solidFill>
                  <a:srgbClr val="333333"/>
                </a:solidFill>
                <a:effectLst/>
                <a:latin typeface="Lucida Grande" panose="020B0600040502020204" pitchFamily="34" charset="0"/>
              </a:rPr>
              <a:t>GPS + Cellular models</a:t>
            </a:r>
            <a:br>
              <a:rPr lang="en-IN" sz="2400" b="0" i="0" dirty="0">
                <a:solidFill>
                  <a:srgbClr val="333333"/>
                </a:solidFill>
                <a:effectLst/>
                <a:latin typeface="Lucida Grande" panose="020B0600040502020204" pitchFamily="34" charset="0"/>
              </a:rPr>
            </a:br>
            <a:r>
              <a:rPr lang="en-IN" sz="2400" b="0" i="0" u="none" strike="noStrike" dirty="0">
                <a:solidFill>
                  <a:srgbClr val="0070C9"/>
                </a:solidFill>
                <a:effectLst/>
                <a:latin typeface="Lucida Grande" panose="020B0600040502020204" pitchFamily="34" charset="0"/>
                <a:hlinkClick r:id="rId2"/>
              </a:rPr>
              <a:t>Learn more about available carriers</a:t>
            </a:r>
            <a:endParaRPr lang="en-IN" sz="2400" b="0" i="0" dirty="0">
              <a:solidFill>
                <a:srgbClr val="333333"/>
              </a:solidFill>
              <a:effectLst/>
              <a:latin typeface="Lucida Grande" panose="020B0600040502020204" pitchFamily="34" charset="0"/>
            </a:endParaRPr>
          </a:p>
          <a:p>
            <a:pPr marL="342900" indent="-342900" algn="l">
              <a:buFont typeface="Wingdings" pitchFamily="2" charset="2"/>
              <a:buChar char="Ø"/>
            </a:pPr>
            <a:r>
              <a:rPr lang="en-IN" sz="2400" b="1" i="0" dirty="0">
                <a:solidFill>
                  <a:srgbClr val="333333"/>
                </a:solidFill>
                <a:effectLst/>
                <a:latin typeface="Lucida Grande" panose="020B0600040502020204" pitchFamily="34" charset="0"/>
              </a:rPr>
              <a:t>Wi-Fi 4</a:t>
            </a:r>
            <a:br>
              <a:rPr lang="en-IN" sz="2400" b="0" i="0" dirty="0">
                <a:solidFill>
                  <a:srgbClr val="333333"/>
                </a:solidFill>
                <a:effectLst/>
                <a:latin typeface="Lucida Grande" panose="020B0600040502020204" pitchFamily="34" charset="0"/>
              </a:rPr>
            </a:br>
            <a:r>
              <a:rPr lang="en-IN" sz="2400" b="0" i="0" dirty="0">
                <a:solidFill>
                  <a:srgbClr val="333333"/>
                </a:solidFill>
                <a:effectLst/>
                <a:latin typeface="Lucida Grande" panose="020B0600040502020204" pitchFamily="34" charset="0"/>
              </a:rPr>
              <a:t>802.11n</a:t>
            </a:r>
          </a:p>
          <a:p>
            <a:pPr marL="342900" indent="-342900" algn="l">
              <a:buFont typeface="Wingdings" pitchFamily="2" charset="2"/>
              <a:buChar char="Ø"/>
            </a:pPr>
            <a:r>
              <a:rPr lang="en-IN" sz="2400" b="1" i="0" dirty="0">
                <a:solidFill>
                  <a:srgbClr val="333333"/>
                </a:solidFill>
                <a:effectLst/>
                <a:latin typeface="Lucida Grande" panose="020B0600040502020204" pitchFamily="34" charset="0"/>
              </a:rPr>
              <a:t>Bluetooth 5.3</a:t>
            </a:r>
            <a:endParaRPr lang="en-IN" sz="2400" b="0" i="0" dirty="0">
              <a:solidFill>
                <a:srgbClr val="333333"/>
              </a:solidFill>
              <a:effectLst/>
              <a:latin typeface="Lucida Grande" panose="020B0600040502020204" pitchFamily="34" charset="0"/>
            </a:endParaRPr>
          </a:p>
          <a:p>
            <a:endParaRPr lang="en-US" dirty="0"/>
          </a:p>
        </p:txBody>
      </p:sp>
      <p:pic>
        <p:nvPicPr>
          <p:cNvPr id="10" name="Picture Placeholder 9" descr="A couple of smart watches&#10;&#10;Description automatically generated">
            <a:extLst>
              <a:ext uri="{FF2B5EF4-FFF2-40B4-BE49-F238E27FC236}">
                <a16:creationId xmlns:a16="http://schemas.microsoft.com/office/drawing/2014/main" id="{C8D23326-34AC-C89F-D202-A238F368179E}"/>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pic>
        <p:nvPicPr>
          <p:cNvPr id="12" name="Picture Placeholder 11" descr="A person wearing a smart watch&#10;&#10;Description automatically generated">
            <a:extLst>
              <a:ext uri="{FF2B5EF4-FFF2-40B4-BE49-F238E27FC236}">
                <a16:creationId xmlns:a16="http://schemas.microsoft.com/office/drawing/2014/main" id="{2B0E99FB-E2D0-178B-596C-AE388CA9A362}"/>
              </a:ext>
            </a:extLst>
          </p:cNvPr>
          <p:cNvPicPr>
            <a:picLocks noGrp="1" noChangeAspect="1"/>
          </p:cNvPicPr>
          <p:nvPr>
            <p:ph type="pic" sz="quarter" idx="11"/>
          </p:nvPr>
        </p:nvPicPr>
        <p:blipFill>
          <a:blip r:embed="rId4" cstate="email">
            <a:extLst>
              <a:ext uri="{28A0092B-C50C-407E-A947-70E740481C1C}">
                <a14:useLocalDpi xmlns:a14="http://schemas.microsoft.com/office/drawing/2010/main"/>
              </a:ext>
            </a:extLst>
          </a:blip>
          <a:srcRect/>
          <a:stretch>
            <a:fillRect/>
          </a:stretch>
        </p:blipFill>
        <p:spPr/>
      </p:pic>
      <p:sp>
        <p:nvSpPr>
          <p:cNvPr id="7" name="Date Placeholder 6">
            <a:extLst>
              <a:ext uri="{FF2B5EF4-FFF2-40B4-BE49-F238E27FC236}">
                <a16:creationId xmlns:a16="http://schemas.microsoft.com/office/drawing/2014/main" id="{14855CCD-05BF-B557-37A4-F990ABA372B1}"/>
              </a:ext>
            </a:extLst>
          </p:cNvPr>
          <p:cNvSpPr>
            <a:spLocks noGrp="1"/>
          </p:cNvSpPr>
          <p:nvPr>
            <p:ph type="dt" sz="half" idx="14"/>
          </p:nvPr>
        </p:nvSpPr>
        <p:spPr>
          <a:xfrm rot="5400000">
            <a:off x="9780201" y="8573624"/>
            <a:ext cx="4114801" cy="410501"/>
          </a:xfrm>
        </p:spPr>
        <p:txBody>
          <a:bodyPr/>
          <a:lstStyle/>
          <a:p>
            <a:r>
              <a:rPr lang="en-US"/>
              <a:t>2/1/20XX</a:t>
            </a:r>
            <a:endParaRPr lang="en-US" dirty="0"/>
          </a:p>
        </p:txBody>
      </p:sp>
      <p:sp>
        <p:nvSpPr>
          <p:cNvPr id="8" name="Slide Number Placeholder 7">
            <a:extLst>
              <a:ext uri="{FF2B5EF4-FFF2-40B4-BE49-F238E27FC236}">
                <a16:creationId xmlns:a16="http://schemas.microsoft.com/office/drawing/2014/main" id="{6B8088CE-18D0-E859-6438-5B866A1346D3}"/>
              </a:ext>
            </a:extLst>
          </p:cNvPr>
          <p:cNvSpPr>
            <a:spLocks noGrp="1"/>
          </p:cNvSpPr>
          <p:nvPr>
            <p:ph type="sldNum" sz="quarter" idx="16"/>
          </p:nvPr>
        </p:nvSpPr>
        <p:spPr/>
        <p:txBody>
          <a:bodyPr/>
          <a:lstStyle/>
          <a:p>
            <a:fld id="{F8E28480-1C08-4458-AD97-0283E6FFD09D}" type="slidenum">
              <a:rPr lang="en-US" smtClean="0"/>
              <a:pPr/>
              <a:t>24</a:t>
            </a:fld>
            <a:endParaRPr lang="en-US" dirty="0"/>
          </a:p>
        </p:txBody>
      </p:sp>
    </p:spTree>
    <p:extLst>
      <p:ext uri="{BB962C8B-B14F-4D97-AF65-F5344CB8AC3E}">
        <p14:creationId xmlns:p14="http://schemas.microsoft.com/office/powerpoint/2010/main" val="2822098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154">
        <p159:morph option="byObject"/>
      </p:transition>
    </mc:Choice>
    <mc:Fallback xmlns="">
      <p:transition spd="slow" advTm="3154">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white earbuds in a case&#10;&#10;Description automatically generated">
            <a:extLst>
              <a:ext uri="{FF2B5EF4-FFF2-40B4-BE49-F238E27FC236}">
                <a16:creationId xmlns:a16="http://schemas.microsoft.com/office/drawing/2014/main" id="{981575AB-33D2-96F5-52EF-188E99375069}"/>
              </a:ext>
            </a:extLst>
          </p:cNvPr>
          <p:cNvPicPr>
            <a:picLocks noGrp="1" noChangeAspect="1"/>
          </p:cNvPicPr>
          <p:nvPr>
            <p:ph type="pic" sz="quarter" idx="15"/>
          </p:nvPr>
        </p:nvPicPr>
        <p:blipFill>
          <a:blip r:embed="rId2" cstate="email">
            <a:extLst>
              <a:ext uri="{28A0092B-C50C-407E-A947-70E740481C1C}">
                <a14:useLocalDpi xmlns:a14="http://schemas.microsoft.com/office/drawing/2010/main"/>
              </a:ext>
            </a:extLst>
          </a:blip>
          <a:srcRect/>
          <a:stretch>
            <a:fillRect/>
          </a:stretch>
        </p:blipFill>
        <p:spPr/>
      </p:pic>
      <p:sp>
        <p:nvSpPr>
          <p:cNvPr id="9" name="Title 8">
            <a:extLst>
              <a:ext uri="{FF2B5EF4-FFF2-40B4-BE49-F238E27FC236}">
                <a16:creationId xmlns:a16="http://schemas.microsoft.com/office/drawing/2014/main" id="{E50BF0F6-8F56-E248-AB04-2BE93CE48915}"/>
              </a:ext>
            </a:extLst>
          </p:cNvPr>
          <p:cNvSpPr>
            <a:spLocks noGrp="1"/>
          </p:cNvSpPr>
          <p:nvPr>
            <p:ph type="title"/>
          </p:nvPr>
        </p:nvSpPr>
        <p:spPr/>
        <p:txBody>
          <a:bodyPr/>
          <a:lstStyle/>
          <a:p>
            <a:r>
              <a:rPr lang="en-US" dirty="0"/>
              <a:t>Air Pods Pro</a:t>
            </a:r>
          </a:p>
        </p:txBody>
      </p:sp>
      <p:sp>
        <p:nvSpPr>
          <p:cNvPr id="10" name="Text Placeholder 9">
            <a:extLst>
              <a:ext uri="{FF2B5EF4-FFF2-40B4-BE49-F238E27FC236}">
                <a16:creationId xmlns:a16="http://schemas.microsoft.com/office/drawing/2014/main" id="{A65D713B-E7E1-5961-4398-058A24C85AB4}"/>
              </a:ext>
            </a:extLst>
          </p:cNvPr>
          <p:cNvSpPr>
            <a:spLocks noGrp="1"/>
          </p:cNvSpPr>
          <p:nvPr>
            <p:ph type="body" sz="quarter" idx="14"/>
          </p:nvPr>
        </p:nvSpPr>
        <p:spPr>
          <a:xfrm>
            <a:off x="7675563" y="9001770"/>
            <a:ext cx="2663825" cy="976312"/>
          </a:xfrm>
        </p:spPr>
        <p:txBody>
          <a:bodyPr/>
          <a:lstStyle/>
          <a:p>
            <a:endParaRPr lang="en-US" dirty="0"/>
          </a:p>
        </p:txBody>
      </p:sp>
      <p:sp>
        <p:nvSpPr>
          <p:cNvPr id="3" name="Footer Placeholder 2">
            <a:extLst>
              <a:ext uri="{FF2B5EF4-FFF2-40B4-BE49-F238E27FC236}">
                <a16:creationId xmlns:a16="http://schemas.microsoft.com/office/drawing/2014/main" id="{91B6E907-A528-1014-6AD5-0A1E205C68AF}"/>
              </a:ext>
            </a:extLst>
          </p:cNvPr>
          <p:cNvSpPr>
            <a:spLocks noGrp="1"/>
          </p:cNvSpPr>
          <p:nvPr>
            <p:ph type="ftr" sz="quarter" idx="4294967295"/>
          </p:nvPr>
        </p:nvSpPr>
        <p:spPr>
          <a:xfrm rot="5400000">
            <a:off x="2372497" y="9773295"/>
            <a:ext cx="4114800" cy="409575"/>
          </a:xfrm>
        </p:spPr>
        <p:txBody>
          <a:bodyPr/>
          <a:lstStyle/>
          <a:p>
            <a:r>
              <a:rPr lang="en-US" dirty="0"/>
              <a:t>Sample Footer Text</a:t>
            </a:r>
          </a:p>
        </p:txBody>
      </p:sp>
      <p:sp>
        <p:nvSpPr>
          <p:cNvPr id="7" name="Date Placeholder 6">
            <a:extLst>
              <a:ext uri="{FF2B5EF4-FFF2-40B4-BE49-F238E27FC236}">
                <a16:creationId xmlns:a16="http://schemas.microsoft.com/office/drawing/2014/main" id="{AA232E5D-5388-1068-307E-AC9982183E3B}"/>
              </a:ext>
            </a:extLst>
          </p:cNvPr>
          <p:cNvSpPr>
            <a:spLocks noGrp="1"/>
          </p:cNvSpPr>
          <p:nvPr>
            <p:ph type="dt" sz="half" idx="4294967295"/>
          </p:nvPr>
        </p:nvSpPr>
        <p:spPr>
          <a:xfrm rot="5400000">
            <a:off x="8077200" y="3224213"/>
            <a:ext cx="4114800" cy="409575"/>
          </a:xfrm>
        </p:spPr>
        <p:txBody>
          <a:bodyPr/>
          <a:lstStyle/>
          <a:p>
            <a:r>
              <a:rPr lang="en-US"/>
              <a:t>2/1/20XX</a:t>
            </a:r>
            <a:endParaRPr lang="en-US" dirty="0"/>
          </a:p>
        </p:txBody>
      </p:sp>
      <p:sp>
        <p:nvSpPr>
          <p:cNvPr id="8" name="Slide Number Placeholder 7">
            <a:extLst>
              <a:ext uri="{FF2B5EF4-FFF2-40B4-BE49-F238E27FC236}">
                <a16:creationId xmlns:a16="http://schemas.microsoft.com/office/drawing/2014/main" id="{DD3D8681-D599-AD51-B18E-CC286C70FE52}"/>
              </a:ext>
            </a:extLst>
          </p:cNvPr>
          <p:cNvSpPr>
            <a:spLocks noGrp="1"/>
          </p:cNvSpPr>
          <p:nvPr>
            <p:ph type="sldNum" sz="quarter" idx="4294967295"/>
          </p:nvPr>
        </p:nvSpPr>
        <p:spPr>
          <a:xfrm>
            <a:off x="11318875" y="6356350"/>
            <a:ext cx="873125" cy="365125"/>
          </a:xfrm>
        </p:spPr>
        <p:txBody>
          <a:bodyPr/>
          <a:lstStyle/>
          <a:p>
            <a:fld id="{F8E28480-1C08-4458-AD97-0283E6FFD09D}" type="slidenum">
              <a:rPr lang="en-US" smtClean="0"/>
              <a:pPr/>
              <a:t>25</a:t>
            </a:fld>
            <a:endParaRPr lang="en-US" dirty="0"/>
          </a:p>
        </p:txBody>
      </p:sp>
    </p:spTree>
    <p:extLst>
      <p:ext uri="{BB962C8B-B14F-4D97-AF65-F5344CB8AC3E}">
        <p14:creationId xmlns:p14="http://schemas.microsoft.com/office/powerpoint/2010/main" val="4219980624"/>
      </p:ext>
    </p:extLst>
  </p:cSld>
  <p:clrMapOvr>
    <a:masterClrMapping/>
  </p:clrMapOvr>
  <mc:AlternateContent xmlns:mc="http://schemas.openxmlformats.org/markup-compatibility/2006" xmlns:p14="http://schemas.microsoft.com/office/powerpoint/2010/main">
    <mc:Choice Requires="p14">
      <p:transition spd="slow" p14:dur="1400" advTm="3154">
        <p14:ripple/>
      </p:transition>
    </mc:Choice>
    <mc:Fallback xmlns="">
      <p:transition spd="slow" advTm="3154">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B899AB1-9BA9-E2C8-C46D-F2A8CA27CEAE}"/>
              </a:ext>
            </a:extLst>
          </p:cNvPr>
          <p:cNvSpPr>
            <a:spLocks noGrp="1"/>
          </p:cNvSpPr>
          <p:nvPr>
            <p:ph type="title"/>
          </p:nvPr>
        </p:nvSpPr>
        <p:spPr/>
        <p:txBody>
          <a:bodyPr/>
          <a:lstStyle/>
          <a:p>
            <a:r>
              <a:rPr lang="en-US" dirty="0"/>
              <a:t>Audio Technology</a:t>
            </a:r>
          </a:p>
        </p:txBody>
      </p:sp>
      <p:sp>
        <p:nvSpPr>
          <p:cNvPr id="8" name="Text Placeholder 7">
            <a:extLst>
              <a:ext uri="{FF2B5EF4-FFF2-40B4-BE49-F238E27FC236}">
                <a16:creationId xmlns:a16="http://schemas.microsoft.com/office/drawing/2014/main" id="{85EA551C-0C50-20FC-9BDC-39684B878EDD}"/>
              </a:ext>
            </a:extLst>
          </p:cNvPr>
          <p:cNvSpPr>
            <a:spLocks noGrp="1"/>
          </p:cNvSpPr>
          <p:nvPr>
            <p:ph type="body" sz="quarter" idx="13"/>
          </p:nvPr>
        </p:nvSpPr>
        <p:spPr/>
        <p:txBody>
          <a:bodyPr/>
          <a:lstStyle/>
          <a:p>
            <a:pPr marL="342900" indent="-342900" algn="l">
              <a:buFont typeface="Wingdings" pitchFamily="2" charset="2"/>
              <a:buChar char="Ø"/>
            </a:pPr>
            <a:r>
              <a:rPr lang="en-IN" sz="2200" b="0" i="0" u="none" strike="noStrike" dirty="0">
                <a:solidFill>
                  <a:schemeClr val="tx1">
                    <a:lumMod val="95000"/>
                    <a:lumOff val="5000"/>
                  </a:schemeClr>
                </a:solidFill>
                <a:effectLst/>
                <a:latin typeface="SF Pro Text"/>
              </a:rPr>
              <a:t>Custom high-excursion Apple driver</a:t>
            </a:r>
          </a:p>
          <a:p>
            <a:pPr marL="342900" indent="-342900" algn="l">
              <a:buFont typeface="Wingdings" pitchFamily="2" charset="2"/>
              <a:buChar char="Ø"/>
            </a:pPr>
            <a:r>
              <a:rPr lang="en-IN" sz="2200" b="0" i="0" u="none" strike="noStrike" dirty="0">
                <a:solidFill>
                  <a:schemeClr val="tx1">
                    <a:lumMod val="95000"/>
                    <a:lumOff val="5000"/>
                  </a:schemeClr>
                </a:solidFill>
                <a:effectLst/>
                <a:latin typeface="SF Pro Text"/>
              </a:rPr>
              <a:t>Custom high dynamic range amplifier</a:t>
            </a:r>
          </a:p>
          <a:p>
            <a:pPr marL="342900" indent="-342900" algn="l">
              <a:buFont typeface="Wingdings" pitchFamily="2" charset="2"/>
              <a:buChar char="Ø"/>
            </a:pPr>
            <a:r>
              <a:rPr lang="en-IN" sz="2200" b="0" i="0" u="none" strike="noStrike" dirty="0">
                <a:solidFill>
                  <a:schemeClr val="tx1">
                    <a:lumMod val="95000"/>
                    <a:lumOff val="5000"/>
                  </a:schemeClr>
                </a:solidFill>
                <a:effectLst/>
                <a:latin typeface="SF Pro Text"/>
              </a:rPr>
              <a:t>Adaptive Audio</a:t>
            </a:r>
            <a:r>
              <a:rPr lang="en-IN" sz="2200" b="0" i="0" u="none" strike="noStrike" baseline="30000" dirty="0">
                <a:solidFill>
                  <a:schemeClr val="tx1">
                    <a:lumMod val="95000"/>
                    <a:lumOff val="5000"/>
                  </a:schemeClr>
                </a:solidFill>
                <a:effectLst/>
                <a:latin typeface="SF Pro Text"/>
                <a:hlinkClick r:id="rId2">
                  <a:extLst>
                    <a:ext uri="{A12FA001-AC4F-418D-AE19-62706E023703}">
                      <ahyp:hlinkClr xmlns:ahyp="http://schemas.microsoft.com/office/drawing/2018/hyperlinkcolor" val="tx"/>
                    </a:ext>
                  </a:extLst>
                </a:hlinkClick>
              </a:rPr>
              <a:t>1</a:t>
            </a:r>
            <a:endParaRPr lang="en-IN" sz="2200" b="0" i="0" u="none" strike="noStrike" dirty="0">
              <a:solidFill>
                <a:schemeClr val="tx1">
                  <a:lumMod val="95000"/>
                  <a:lumOff val="5000"/>
                </a:schemeClr>
              </a:solidFill>
              <a:effectLst/>
              <a:latin typeface="SF Pro Text"/>
            </a:endParaRPr>
          </a:p>
          <a:p>
            <a:pPr marL="342900" indent="-342900" algn="l">
              <a:buFont typeface="Wingdings" pitchFamily="2" charset="2"/>
              <a:buChar char="Ø"/>
            </a:pPr>
            <a:r>
              <a:rPr lang="en-IN" sz="2200" b="0" i="0" u="none" strike="noStrike" dirty="0">
                <a:solidFill>
                  <a:schemeClr val="tx1">
                    <a:lumMod val="95000"/>
                    <a:lumOff val="5000"/>
                  </a:schemeClr>
                </a:solidFill>
                <a:effectLst/>
                <a:latin typeface="SF Pro Text"/>
              </a:rPr>
              <a:t>Active Noise Cancellation</a:t>
            </a:r>
          </a:p>
          <a:p>
            <a:pPr marL="342900" indent="-342900" algn="l">
              <a:buFont typeface="Wingdings" pitchFamily="2" charset="2"/>
              <a:buChar char="Ø"/>
            </a:pPr>
            <a:r>
              <a:rPr lang="en-IN" sz="2200" b="0" i="0" u="none" strike="noStrike" dirty="0">
                <a:solidFill>
                  <a:schemeClr val="tx1">
                    <a:lumMod val="95000"/>
                    <a:lumOff val="5000"/>
                  </a:schemeClr>
                </a:solidFill>
                <a:effectLst/>
                <a:latin typeface="SF Pro Text"/>
              </a:rPr>
              <a:t>Transparency mode</a:t>
            </a:r>
          </a:p>
          <a:p>
            <a:pPr marL="342900" indent="-342900" algn="l">
              <a:buFont typeface="Wingdings" pitchFamily="2" charset="2"/>
              <a:buChar char="Ø"/>
            </a:pPr>
            <a:r>
              <a:rPr lang="en-IN" sz="2200" b="0" i="0" u="none" strike="noStrike" dirty="0">
                <a:solidFill>
                  <a:schemeClr val="tx1">
                    <a:lumMod val="95000"/>
                    <a:lumOff val="5000"/>
                  </a:schemeClr>
                </a:solidFill>
                <a:effectLst/>
                <a:latin typeface="SF Pro Text"/>
              </a:rPr>
              <a:t>Conversation Awareness</a:t>
            </a:r>
            <a:r>
              <a:rPr lang="en-IN" sz="2200" b="0" i="0" u="none" strike="noStrike" baseline="30000" dirty="0">
                <a:solidFill>
                  <a:schemeClr val="tx1">
                    <a:lumMod val="95000"/>
                    <a:lumOff val="5000"/>
                  </a:schemeClr>
                </a:solidFill>
                <a:effectLst/>
                <a:latin typeface="SF Pro Text"/>
                <a:hlinkClick r:id="rId2">
                  <a:extLst>
                    <a:ext uri="{A12FA001-AC4F-418D-AE19-62706E023703}">
                      <ahyp:hlinkClr xmlns:ahyp="http://schemas.microsoft.com/office/drawing/2018/hyperlinkcolor" val="tx"/>
                    </a:ext>
                  </a:extLst>
                </a:hlinkClick>
              </a:rPr>
              <a:t>1</a:t>
            </a:r>
            <a:endParaRPr lang="en-IN" sz="2200" b="0" i="0" u="none" strike="noStrike" dirty="0">
              <a:solidFill>
                <a:schemeClr val="tx1">
                  <a:lumMod val="95000"/>
                  <a:lumOff val="5000"/>
                </a:schemeClr>
              </a:solidFill>
              <a:effectLst/>
              <a:latin typeface="SF Pro Text"/>
            </a:endParaRPr>
          </a:p>
          <a:p>
            <a:pPr marL="342900" indent="-342900" algn="l">
              <a:buFont typeface="Wingdings" pitchFamily="2" charset="2"/>
              <a:buChar char="Ø"/>
            </a:pPr>
            <a:r>
              <a:rPr lang="en-IN" sz="2200" b="0" i="0" u="none" strike="noStrike" dirty="0">
                <a:solidFill>
                  <a:schemeClr val="tx1">
                    <a:lumMod val="95000"/>
                    <a:lumOff val="5000"/>
                  </a:schemeClr>
                </a:solidFill>
                <a:effectLst/>
                <a:latin typeface="SF Pro Text"/>
              </a:rPr>
              <a:t>Personalised Volume</a:t>
            </a:r>
            <a:r>
              <a:rPr lang="en-IN" sz="2200" b="0" i="0" u="none" strike="noStrike" baseline="30000" dirty="0">
                <a:solidFill>
                  <a:schemeClr val="tx1">
                    <a:lumMod val="95000"/>
                    <a:lumOff val="5000"/>
                  </a:schemeClr>
                </a:solidFill>
                <a:effectLst/>
                <a:latin typeface="SF Pro Text"/>
                <a:hlinkClick r:id="rId2">
                  <a:extLst>
                    <a:ext uri="{A12FA001-AC4F-418D-AE19-62706E023703}">
                      <ahyp:hlinkClr xmlns:ahyp="http://schemas.microsoft.com/office/drawing/2018/hyperlinkcolor" val="tx"/>
                    </a:ext>
                  </a:extLst>
                </a:hlinkClick>
              </a:rPr>
              <a:t>1</a:t>
            </a:r>
            <a:endParaRPr lang="en-IN" sz="2200" b="0" i="0" u="none" strike="noStrike" dirty="0">
              <a:solidFill>
                <a:schemeClr val="tx1">
                  <a:lumMod val="95000"/>
                  <a:lumOff val="5000"/>
                </a:schemeClr>
              </a:solidFill>
              <a:effectLst/>
              <a:latin typeface="SF Pro Text"/>
            </a:endParaRPr>
          </a:p>
          <a:p>
            <a:endParaRPr lang="en-US" dirty="0"/>
          </a:p>
        </p:txBody>
      </p:sp>
      <p:pic>
        <p:nvPicPr>
          <p:cNvPr id="10" name="Picture Placeholder 9" descr="A white earbuds and a case&#10;&#10;Description automatically generated">
            <a:extLst>
              <a:ext uri="{FF2B5EF4-FFF2-40B4-BE49-F238E27FC236}">
                <a16:creationId xmlns:a16="http://schemas.microsoft.com/office/drawing/2014/main" id="{20BDE6B0-98E7-51E0-02C1-79496D3D9F22}"/>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pic>
        <p:nvPicPr>
          <p:cNvPr id="12" name="Picture Placeholder 11" descr="A white wireless earbuds in a case&#10;&#10;Description automatically generated">
            <a:extLst>
              <a:ext uri="{FF2B5EF4-FFF2-40B4-BE49-F238E27FC236}">
                <a16:creationId xmlns:a16="http://schemas.microsoft.com/office/drawing/2014/main" id="{FF5795F7-C410-B6A0-4635-CD899E26F470}"/>
              </a:ext>
            </a:extLst>
          </p:cNvPr>
          <p:cNvPicPr>
            <a:picLocks noGrp="1" noChangeAspect="1"/>
          </p:cNvPicPr>
          <p:nvPr>
            <p:ph type="pic" sz="quarter" idx="11"/>
          </p:nvPr>
        </p:nvPicPr>
        <p:blipFill>
          <a:blip r:embed="rId4"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099164010"/>
      </p:ext>
    </p:extLst>
  </p:cSld>
  <p:clrMapOvr>
    <a:masterClrMapping/>
  </p:clrMapOvr>
  <mc:AlternateContent xmlns:mc="http://schemas.openxmlformats.org/markup-compatibility/2006" xmlns:p14="http://schemas.microsoft.com/office/powerpoint/2010/main">
    <mc:Choice Requires="p14">
      <p:transition spd="slow" p14:dur="3400" advTm="3154">
        <p14:reveal thruBlk="1"/>
      </p:transition>
    </mc:Choice>
    <mc:Fallback xmlns="">
      <p:transition spd="slow" advTm="3154">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15277-ABD8-6237-CC6A-8C125AB1854D}"/>
              </a:ext>
            </a:extLst>
          </p:cNvPr>
          <p:cNvSpPr>
            <a:spLocks noGrp="1"/>
          </p:cNvSpPr>
          <p:nvPr>
            <p:ph type="title"/>
          </p:nvPr>
        </p:nvSpPr>
        <p:spPr/>
        <p:txBody>
          <a:bodyPr/>
          <a:lstStyle/>
          <a:p>
            <a:r>
              <a:rPr lang="en-US" dirty="0"/>
              <a:t>Sensor</a:t>
            </a:r>
          </a:p>
        </p:txBody>
      </p:sp>
      <p:sp>
        <p:nvSpPr>
          <p:cNvPr id="3" name="Footer Placeholder 2">
            <a:extLst>
              <a:ext uri="{FF2B5EF4-FFF2-40B4-BE49-F238E27FC236}">
                <a16:creationId xmlns:a16="http://schemas.microsoft.com/office/drawing/2014/main" id="{E7C142E0-CE6D-5A7E-659D-727FE7685B82}"/>
              </a:ext>
            </a:extLst>
          </p:cNvPr>
          <p:cNvSpPr>
            <a:spLocks noGrp="1"/>
          </p:cNvSpPr>
          <p:nvPr>
            <p:ph type="ftr" sz="quarter" idx="15"/>
          </p:nvPr>
        </p:nvSpPr>
        <p:spPr>
          <a:xfrm rot="5400000">
            <a:off x="-988587" y="8710150"/>
            <a:ext cx="4114800" cy="410501"/>
          </a:xfrm>
        </p:spPr>
        <p:txBody>
          <a:bodyPr/>
          <a:lstStyle/>
          <a:p>
            <a:r>
              <a:rPr lang="en-US"/>
              <a:t>Sample Footer Text</a:t>
            </a:r>
            <a:endParaRPr lang="en-US" dirty="0"/>
          </a:p>
        </p:txBody>
      </p:sp>
      <p:sp>
        <p:nvSpPr>
          <p:cNvPr id="4" name="Text Placeholder 3">
            <a:extLst>
              <a:ext uri="{FF2B5EF4-FFF2-40B4-BE49-F238E27FC236}">
                <a16:creationId xmlns:a16="http://schemas.microsoft.com/office/drawing/2014/main" id="{1115D315-9D88-C39A-6BA2-FD596902C792}"/>
              </a:ext>
            </a:extLst>
          </p:cNvPr>
          <p:cNvSpPr>
            <a:spLocks noGrp="1"/>
          </p:cNvSpPr>
          <p:nvPr>
            <p:ph type="body" sz="quarter" idx="13"/>
          </p:nvPr>
        </p:nvSpPr>
        <p:spPr/>
        <p:txBody>
          <a:bodyPr/>
          <a:lstStyle/>
          <a:p>
            <a:pPr marL="342900" indent="-342900" algn="l">
              <a:buFont typeface="Wingdings" pitchFamily="2" charset="2"/>
              <a:buChar char="Ø"/>
            </a:pPr>
            <a:r>
              <a:rPr lang="en-IN" sz="2400" b="0" i="0" u="none" strike="noStrike" dirty="0">
                <a:solidFill>
                  <a:schemeClr val="tx1">
                    <a:lumMod val="95000"/>
                    <a:lumOff val="5000"/>
                  </a:schemeClr>
                </a:solidFill>
                <a:effectLst/>
                <a:latin typeface="SF Pro Text"/>
              </a:rPr>
              <a:t>Dual beamforming microphones</a:t>
            </a:r>
          </a:p>
          <a:p>
            <a:pPr marL="342900" indent="-342900" algn="l">
              <a:buFont typeface="Wingdings" pitchFamily="2" charset="2"/>
              <a:buChar char="Ø"/>
            </a:pPr>
            <a:r>
              <a:rPr lang="en-IN" sz="2400" b="0" i="0" u="none" strike="noStrike" dirty="0">
                <a:solidFill>
                  <a:schemeClr val="tx1">
                    <a:lumMod val="95000"/>
                    <a:lumOff val="5000"/>
                  </a:schemeClr>
                </a:solidFill>
                <a:effectLst/>
                <a:latin typeface="SF Pro Text"/>
              </a:rPr>
              <a:t>Inward-facing microphone</a:t>
            </a:r>
          </a:p>
          <a:p>
            <a:pPr marL="342900" indent="-342900" algn="l">
              <a:buFont typeface="Wingdings" pitchFamily="2" charset="2"/>
              <a:buChar char="Ø"/>
            </a:pPr>
            <a:r>
              <a:rPr lang="en-IN" sz="2400" b="0" i="0" u="none" strike="noStrike" dirty="0">
                <a:solidFill>
                  <a:schemeClr val="tx1">
                    <a:lumMod val="95000"/>
                    <a:lumOff val="5000"/>
                  </a:schemeClr>
                </a:solidFill>
                <a:effectLst/>
                <a:latin typeface="SF Pro Text"/>
              </a:rPr>
              <a:t>Skin-detect sensor</a:t>
            </a:r>
          </a:p>
          <a:p>
            <a:pPr marL="342900" indent="-342900" algn="l">
              <a:buFont typeface="Wingdings" pitchFamily="2" charset="2"/>
              <a:buChar char="Ø"/>
            </a:pPr>
            <a:r>
              <a:rPr lang="en-IN" sz="2400" b="0" i="0" u="none" strike="noStrike" dirty="0">
                <a:solidFill>
                  <a:schemeClr val="tx1">
                    <a:lumMod val="95000"/>
                    <a:lumOff val="5000"/>
                  </a:schemeClr>
                </a:solidFill>
                <a:effectLst/>
                <a:latin typeface="SF Pro Text"/>
              </a:rPr>
              <a:t>Motion-detecting accelerometer</a:t>
            </a:r>
          </a:p>
          <a:p>
            <a:pPr marL="342900" indent="-342900" algn="l">
              <a:buFont typeface="Wingdings" pitchFamily="2" charset="2"/>
              <a:buChar char="Ø"/>
            </a:pPr>
            <a:r>
              <a:rPr lang="en-IN" sz="2400" b="0" i="0" u="none" strike="noStrike" dirty="0">
                <a:solidFill>
                  <a:schemeClr val="tx1">
                    <a:lumMod val="95000"/>
                    <a:lumOff val="5000"/>
                  </a:schemeClr>
                </a:solidFill>
                <a:effectLst/>
                <a:latin typeface="SF Pro Text"/>
              </a:rPr>
              <a:t>Speech-detecting accelerometer</a:t>
            </a:r>
          </a:p>
          <a:p>
            <a:pPr marL="342900" indent="-342900" algn="l">
              <a:buFont typeface="Wingdings" pitchFamily="2" charset="2"/>
              <a:buChar char="Ø"/>
            </a:pPr>
            <a:r>
              <a:rPr lang="en-IN" sz="2400" b="0" i="0" u="none" strike="noStrike" dirty="0">
                <a:solidFill>
                  <a:schemeClr val="tx1">
                    <a:lumMod val="95000"/>
                    <a:lumOff val="5000"/>
                  </a:schemeClr>
                </a:solidFill>
                <a:effectLst/>
                <a:latin typeface="SF Pro Text"/>
              </a:rPr>
              <a:t>Touch control</a:t>
            </a:r>
          </a:p>
          <a:p>
            <a:endParaRPr lang="en-US" dirty="0"/>
          </a:p>
        </p:txBody>
      </p:sp>
      <p:pic>
        <p:nvPicPr>
          <p:cNvPr id="10" name="Picture Placeholder 9" descr="A hand holding a white box with a cartoon headphone in front of a building&#10;&#10;Description automatically generated">
            <a:extLst>
              <a:ext uri="{FF2B5EF4-FFF2-40B4-BE49-F238E27FC236}">
                <a16:creationId xmlns:a16="http://schemas.microsoft.com/office/drawing/2014/main" id="{F69D753F-4518-50E4-1F35-AE6BD35E6ED1}"/>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pic>
        <p:nvPicPr>
          <p:cNvPr id="12" name="Picture Placeholder 11" descr="A smart watch and earphones&#10;&#10;Description automatically generated">
            <a:extLst>
              <a:ext uri="{FF2B5EF4-FFF2-40B4-BE49-F238E27FC236}">
                <a16:creationId xmlns:a16="http://schemas.microsoft.com/office/drawing/2014/main" id="{8AB54F1E-64E8-BE88-3A9C-1978E606DDD8}"/>
              </a:ext>
            </a:extLst>
          </p:cNvPr>
          <p:cNvPicPr>
            <a:picLocks noGrp="1" noChangeAspect="1"/>
          </p:cNvPicPr>
          <p:nvPr>
            <p:ph type="pic" sz="quarter" idx="11"/>
          </p:nvPr>
        </p:nvPicPr>
        <p:blipFill>
          <a:blip r:embed="rId3" cstate="email">
            <a:extLst>
              <a:ext uri="{28A0092B-C50C-407E-A947-70E740481C1C}">
                <a14:useLocalDpi xmlns:a14="http://schemas.microsoft.com/office/drawing/2010/main"/>
              </a:ext>
            </a:extLst>
          </a:blip>
          <a:srcRect/>
          <a:stretch>
            <a:fillRect/>
          </a:stretch>
        </p:blipFill>
        <p:spPr/>
      </p:pic>
      <p:sp>
        <p:nvSpPr>
          <p:cNvPr id="7" name="Date Placeholder 6">
            <a:extLst>
              <a:ext uri="{FF2B5EF4-FFF2-40B4-BE49-F238E27FC236}">
                <a16:creationId xmlns:a16="http://schemas.microsoft.com/office/drawing/2014/main" id="{ADDF3DBD-7BC6-EE24-B47D-38A0900728B5}"/>
              </a:ext>
            </a:extLst>
          </p:cNvPr>
          <p:cNvSpPr>
            <a:spLocks noGrp="1"/>
          </p:cNvSpPr>
          <p:nvPr>
            <p:ph type="dt" sz="half" idx="14"/>
          </p:nvPr>
        </p:nvSpPr>
        <p:spPr>
          <a:xfrm rot="5400000">
            <a:off x="9891812" y="10151024"/>
            <a:ext cx="4114801" cy="410501"/>
          </a:xfrm>
        </p:spPr>
        <p:txBody>
          <a:bodyPr/>
          <a:lstStyle/>
          <a:p>
            <a:r>
              <a:rPr lang="en-US" dirty="0"/>
              <a:t>2/1/20XX</a:t>
            </a:r>
          </a:p>
        </p:txBody>
      </p:sp>
      <p:sp>
        <p:nvSpPr>
          <p:cNvPr id="8" name="Slide Number Placeholder 7">
            <a:extLst>
              <a:ext uri="{FF2B5EF4-FFF2-40B4-BE49-F238E27FC236}">
                <a16:creationId xmlns:a16="http://schemas.microsoft.com/office/drawing/2014/main" id="{B29F5AD0-0702-D4D7-5641-4C605C86E4FE}"/>
              </a:ext>
            </a:extLst>
          </p:cNvPr>
          <p:cNvSpPr>
            <a:spLocks noGrp="1"/>
          </p:cNvSpPr>
          <p:nvPr>
            <p:ph type="sldNum" sz="quarter" idx="16"/>
          </p:nvPr>
        </p:nvSpPr>
        <p:spPr/>
        <p:txBody>
          <a:bodyPr/>
          <a:lstStyle/>
          <a:p>
            <a:fld id="{F8E28480-1C08-4458-AD97-0283E6FFD09D}" type="slidenum">
              <a:rPr lang="en-US" smtClean="0"/>
              <a:pPr/>
              <a:t>27</a:t>
            </a:fld>
            <a:endParaRPr lang="en-US" dirty="0"/>
          </a:p>
        </p:txBody>
      </p:sp>
    </p:spTree>
    <p:extLst>
      <p:ext uri="{BB962C8B-B14F-4D97-AF65-F5344CB8AC3E}">
        <p14:creationId xmlns:p14="http://schemas.microsoft.com/office/powerpoint/2010/main" val="2797981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154">
        <p159:morph option="byObject"/>
      </p:transition>
    </mc:Choice>
    <mc:Fallback xmlns="">
      <p:transition spd="slow" advTm="3154">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1A98A-6DB8-AB2C-46B8-FE6FFFBC7952}"/>
              </a:ext>
            </a:extLst>
          </p:cNvPr>
          <p:cNvSpPr>
            <a:spLocks noGrp="1"/>
          </p:cNvSpPr>
          <p:nvPr>
            <p:ph type="title"/>
          </p:nvPr>
        </p:nvSpPr>
        <p:spPr/>
        <p:txBody>
          <a:bodyPr/>
          <a:lstStyle/>
          <a:p>
            <a:r>
              <a:rPr lang="en-US" dirty="0"/>
              <a:t>Chip</a:t>
            </a:r>
          </a:p>
        </p:txBody>
      </p:sp>
      <p:sp>
        <p:nvSpPr>
          <p:cNvPr id="3" name="Footer Placeholder 2">
            <a:extLst>
              <a:ext uri="{FF2B5EF4-FFF2-40B4-BE49-F238E27FC236}">
                <a16:creationId xmlns:a16="http://schemas.microsoft.com/office/drawing/2014/main" id="{1D7D61F3-49C7-079A-CB83-993BB413DCDB}"/>
              </a:ext>
            </a:extLst>
          </p:cNvPr>
          <p:cNvSpPr>
            <a:spLocks noGrp="1"/>
          </p:cNvSpPr>
          <p:nvPr>
            <p:ph type="ftr" sz="quarter" idx="15"/>
          </p:nvPr>
        </p:nvSpPr>
        <p:spPr>
          <a:xfrm rot="5400000">
            <a:off x="-1692822" y="9763097"/>
            <a:ext cx="4114800" cy="410501"/>
          </a:xfrm>
        </p:spPr>
        <p:txBody>
          <a:bodyPr/>
          <a:lstStyle/>
          <a:p>
            <a:r>
              <a:rPr lang="en-US" dirty="0"/>
              <a:t>Sample Footer Text</a:t>
            </a:r>
          </a:p>
        </p:txBody>
      </p:sp>
      <p:sp>
        <p:nvSpPr>
          <p:cNvPr id="4" name="Text Placeholder 3">
            <a:extLst>
              <a:ext uri="{FF2B5EF4-FFF2-40B4-BE49-F238E27FC236}">
                <a16:creationId xmlns:a16="http://schemas.microsoft.com/office/drawing/2014/main" id="{492565AA-00BC-3A1F-A1D6-1CABBBD85AD8}"/>
              </a:ext>
            </a:extLst>
          </p:cNvPr>
          <p:cNvSpPr>
            <a:spLocks noGrp="1"/>
          </p:cNvSpPr>
          <p:nvPr>
            <p:ph type="body" sz="quarter" idx="13"/>
          </p:nvPr>
        </p:nvSpPr>
        <p:spPr/>
        <p:txBody>
          <a:bodyPr/>
          <a:lstStyle/>
          <a:p>
            <a:pPr marL="457200" indent="-457200">
              <a:buFont typeface="Wingdings" pitchFamily="2" charset="2"/>
              <a:buChar char="Ø"/>
            </a:pPr>
            <a:r>
              <a:rPr lang="en-IN" sz="2800" dirty="0">
                <a:solidFill>
                  <a:schemeClr val="tx1">
                    <a:lumMod val="95000"/>
                    <a:lumOff val="5000"/>
                  </a:schemeClr>
                </a:solidFill>
                <a:latin typeface="SF Pro Text"/>
              </a:rPr>
              <a:t>Apple H2 headphone chip</a:t>
            </a:r>
          </a:p>
          <a:p>
            <a:pPr marL="457200" indent="-457200" algn="l">
              <a:buFont typeface="Wingdings" pitchFamily="2" charset="2"/>
              <a:buChar char="Ø"/>
            </a:pPr>
            <a:r>
              <a:rPr lang="en-IN" sz="2800" dirty="0">
                <a:solidFill>
                  <a:schemeClr val="tx1">
                    <a:lumMod val="95000"/>
                    <a:lumOff val="5000"/>
                  </a:schemeClr>
                </a:solidFill>
                <a:latin typeface="SF Pro Text"/>
              </a:rPr>
              <a:t>Ap</a:t>
            </a:r>
            <a:r>
              <a:rPr lang="en-IN" sz="2800" b="0" i="0" u="none" strike="noStrike" dirty="0">
                <a:solidFill>
                  <a:schemeClr val="tx1">
                    <a:lumMod val="95000"/>
                    <a:lumOff val="5000"/>
                  </a:schemeClr>
                </a:solidFill>
                <a:effectLst/>
                <a:latin typeface="SF Pro Text"/>
              </a:rPr>
              <a:t>ple U1 chip in </a:t>
            </a:r>
            <a:r>
              <a:rPr lang="en-IN" sz="2800" b="0" i="0" u="none" strike="noStrike" dirty="0" err="1">
                <a:solidFill>
                  <a:schemeClr val="tx1">
                    <a:lumMod val="95000"/>
                    <a:lumOff val="5000"/>
                  </a:schemeClr>
                </a:solidFill>
                <a:effectLst/>
                <a:latin typeface="SF Pro Text"/>
              </a:rPr>
              <a:t>MagSafe</a:t>
            </a:r>
            <a:r>
              <a:rPr lang="en-IN" sz="2800" b="0" i="0" u="none" strike="noStrike" dirty="0">
                <a:solidFill>
                  <a:schemeClr val="tx1">
                    <a:lumMod val="95000"/>
                    <a:lumOff val="5000"/>
                  </a:schemeClr>
                </a:solidFill>
                <a:effectLst/>
                <a:latin typeface="SF Pro Text"/>
              </a:rPr>
              <a:t> Charging Case (USB‑C)</a:t>
            </a:r>
          </a:p>
          <a:p>
            <a:endParaRPr lang="en-US" dirty="0"/>
          </a:p>
        </p:txBody>
      </p:sp>
      <p:pic>
        <p:nvPicPr>
          <p:cNvPr id="10" name="Picture Placeholder 9" descr="A small white cat holding up two headphones&#10;&#10;Description automatically generated">
            <a:extLst>
              <a:ext uri="{FF2B5EF4-FFF2-40B4-BE49-F238E27FC236}">
                <a16:creationId xmlns:a16="http://schemas.microsoft.com/office/drawing/2014/main" id="{9253DF9F-713F-1B82-C3FC-E7DB13F5019D}"/>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pic>
        <p:nvPicPr>
          <p:cNvPr id="12" name="Picture Placeholder 11" descr="A white wireless earbuds in a case&#10;&#10;Description automatically generated">
            <a:extLst>
              <a:ext uri="{FF2B5EF4-FFF2-40B4-BE49-F238E27FC236}">
                <a16:creationId xmlns:a16="http://schemas.microsoft.com/office/drawing/2014/main" id="{3D2D5A6D-7487-50A3-CB0C-8FE98EFE8641}"/>
              </a:ext>
            </a:extLst>
          </p:cNvPr>
          <p:cNvPicPr>
            <a:picLocks noGrp="1" noChangeAspect="1"/>
          </p:cNvPicPr>
          <p:nvPr>
            <p:ph type="pic" sz="quarter" idx="11"/>
          </p:nvPr>
        </p:nvPicPr>
        <p:blipFill>
          <a:blip r:embed="rId3" cstate="email">
            <a:extLst>
              <a:ext uri="{28A0092B-C50C-407E-A947-70E740481C1C}">
                <a14:useLocalDpi xmlns:a14="http://schemas.microsoft.com/office/drawing/2010/main"/>
              </a:ext>
            </a:extLst>
          </a:blip>
          <a:srcRect/>
          <a:stretch>
            <a:fillRect/>
          </a:stretch>
        </p:blipFill>
        <p:spPr/>
      </p:pic>
      <p:sp>
        <p:nvSpPr>
          <p:cNvPr id="7" name="Date Placeholder 6">
            <a:extLst>
              <a:ext uri="{FF2B5EF4-FFF2-40B4-BE49-F238E27FC236}">
                <a16:creationId xmlns:a16="http://schemas.microsoft.com/office/drawing/2014/main" id="{8FAF57D8-97D3-2ED8-8FB2-C4243D28EF94}"/>
              </a:ext>
            </a:extLst>
          </p:cNvPr>
          <p:cNvSpPr>
            <a:spLocks noGrp="1"/>
          </p:cNvSpPr>
          <p:nvPr>
            <p:ph type="dt" sz="half" idx="14"/>
          </p:nvPr>
        </p:nvSpPr>
        <p:spPr>
          <a:xfrm rot="5400000">
            <a:off x="9150593" y="9234609"/>
            <a:ext cx="4114801" cy="410501"/>
          </a:xfrm>
        </p:spPr>
        <p:txBody>
          <a:bodyPr/>
          <a:lstStyle/>
          <a:p>
            <a:r>
              <a:rPr lang="en-US"/>
              <a:t>2/1/20XX</a:t>
            </a:r>
            <a:endParaRPr lang="en-US" dirty="0"/>
          </a:p>
        </p:txBody>
      </p:sp>
      <p:sp>
        <p:nvSpPr>
          <p:cNvPr id="8" name="Slide Number Placeholder 7">
            <a:extLst>
              <a:ext uri="{FF2B5EF4-FFF2-40B4-BE49-F238E27FC236}">
                <a16:creationId xmlns:a16="http://schemas.microsoft.com/office/drawing/2014/main" id="{3728415F-3712-72BA-A4C3-CA3DE9284ACF}"/>
              </a:ext>
            </a:extLst>
          </p:cNvPr>
          <p:cNvSpPr>
            <a:spLocks noGrp="1"/>
          </p:cNvSpPr>
          <p:nvPr>
            <p:ph type="sldNum" sz="quarter" idx="16"/>
          </p:nvPr>
        </p:nvSpPr>
        <p:spPr/>
        <p:txBody>
          <a:bodyPr/>
          <a:lstStyle/>
          <a:p>
            <a:fld id="{F8E28480-1C08-4458-AD97-0283E6FFD09D}" type="slidenum">
              <a:rPr lang="en-US" smtClean="0"/>
              <a:pPr/>
              <a:t>28</a:t>
            </a:fld>
            <a:endParaRPr lang="en-US" dirty="0"/>
          </a:p>
        </p:txBody>
      </p:sp>
    </p:spTree>
    <p:extLst>
      <p:ext uri="{BB962C8B-B14F-4D97-AF65-F5344CB8AC3E}">
        <p14:creationId xmlns:p14="http://schemas.microsoft.com/office/powerpoint/2010/main" val="1023439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154">
        <p159:morph option="byObject"/>
      </p:transition>
    </mc:Choice>
    <mc:Fallback xmlns="">
      <p:transition spd="slow" advTm="3154">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13F05-4969-D86C-8F6E-73275D3667A3}"/>
              </a:ext>
            </a:extLst>
          </p:cNvPr>
          <p:cNvSpPr>
            <a:spLocks noGrp="1"/>
          </p:cNvSpPr>
          <p:nvPr>
            <p:ph type="title"/>
          </p:nvPr>
        </p:nvSpPr>
        <p:spPr/>
        <p:txBody>
          <a:bodyPr/>
          <a:lstStyle/>
          <a:p>
            <a:r>
              <a:rPr lang="en-US" dirty="0"/>
              <a:t>Charging Case</a:t>
            </a:r>
          </a:p>
        </p:txBody>
      </p:sp>
      <p:sp>
        <p:nvSpPr>
          <p:cNvPr id="3" name="Footer Placeholder 2">
            <a:extLst>
              <a:ext uri="{FF2B5EF4-FFF2-40B4-BE49-F238E27FC236}">
                <a16:creationId xmlns:a16="http://schemas.microsoft.com/office/drawing/2014/main" id="{A4584645-8BF1-5AAF-2763-A3B049C01469}"/>
              </a:ext>
            </a:extLst>
          </p:cNvPr>
          <p:cNvSpPr>
            <a:spLocks noGrp="1"/>
          </p:cNvSpPr>
          <p:nvPr>
            <p:ph type="ftr" sz="quarter" idx="15"/>
          </p:nvPr>
        </p:nvSpPr>
        <p:spPr>
          <a:xfrm rot="5400000">
            <a:off x="-2057401" y="9818515"/>
            <a:ext cx="4114800" cy="410501"/>
          </a:xfrm>
        </p:spPr>
        <p:txBody>
          <a:bodyPr/>
          <a:lstStyle/>
          <a:p>
            <a:r>
              <a:rPr lang="en-US"/>
              <a:t>Sample Footer Text</a:t>
            </a:r>
            <a:endParaRPr lang="en-US" dirty="0"/>
          </a:p>
        </p:txBody>
      </p:sp>
      <p:sp>
        <p:nvSpPr>
          <p:cNvPr id="4" name="Text Placeholder 3">
            <a:extLst>
              <a:ext uri="{FF2B5EF4-FFF2-40B4-BE49-F238E27FC236}">
                <a16:creationId xmlns:a16="http://schemas.microsoft.com/office/drawing/2014/main" id="{A14D4B97-D850-2145-24AE-76D8929A561C}"/>
              </a:ext>
            </a:extLst>
          </p:cNvPr>
          <p:cNvSpPr>
            <a:spLocks noGrp="1"/>
          </p:cNvSpPr>
          <p:nvPr>
            <p:ph type="body" sz="quarter" idx="13"/>
          </p:nvPr>
        </p:nvSpPr>
        <p:spPr>
          <a:xfrm>
            <a:off x="1274064" y="2142157"/>
            <a:ext cx="5600700" cy="3642347"/>
          </a:xfrm>
        </p:spPr>
        <p:txBody>
          <a:bodyPr/>
          <a:lstStyle/>
          <a:p>
            <a:r>
              <a:rPr lang="en-IN" sz="2800" b="0" i="0" u="none" strike="noStrike" dirty="0">
                <a:solidFill>
                  <a:schemeClr val="tx1">
                    <a:lumMod val="95000"/>
                    <a:lumOff val="5000"/>
                  </a:schemeClr>
                </a:solidFill>
                <a:effectLst/>
                <a:latin typeface="SF Pro Text"/>
              </a:rPr>
              <a:t>Works with </a:t>
            </a:r>
            <a:r>
              <a:rPr lang="en-IN" sz="2800" b="0" i="0" u="none" strike="noStrike" dirty="0" err="1">
                <a:solidFill>
                  <a:schemeClr val="tx1">
                    <a:lumMod val="95000"/>
                    <a:lumOff val="5000"/>
                  </a:schemeClr>
                </a:solidFill>
                <a:effectLst/>
                <a:latin typeface="SF Pro Text"/>
              </a:rPr>
              <a:t>MagSafe</a:t>
            </a:r>
            <a:r>
              <a:rPr lang="en-IN" sz="2800" b="0" i="0" u="none" strike="noStrike" dirty="0">
                <a:solidFill>
                  <a:schemeClr val="tx1">
                    <a:lumMod val="95000"/>
                    <a:lumOff val="5000"/>
                  </a:schemeClr>
                </a:solidFill>
                <a:effectLst/>
                <a:latin typeface="SF Pro Text"/>
              </a:rPr>
              <a:t> charger, Apple Watch charger, Qi-certified chargers or USB‑C connector</a:t>
            </a:r>
          </a:p>
          <a:p>
            <a:endParaRPr lang="en-US" dirty="0"/>
          </a:p>
        </p:txBody>
      </p:sp>
      <p:pic>
        <p:nvPicPr>
          <p:cNvPr id="10" name="Picture Placeholder 9" descr="A close-up of a white earbuds&#10;&#10;Description automatically generated">
            <a:extLst>
              <a:ext uri="{FF2B5EF4-FFF2-40B4-BE49-F238E27FC236}">
                <a16:creationId xmlns:a16="http://schemas.microsoft.com/office/drawing/2014/main" id="{58F2CAEE-FA11-160A-B643-CD75B89B9D08}"/>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pic>
        <p:nvPicPr>
          <p:cNvPr id="12" name="Picture Placeholder 11" descr="A tablet and keyboard and earphones&#10;&#10;Description automatically generated">
            <a:extLst>
              <a:ext uri="{FF2B5EF4-FFF2-40B4-BE49-F238E27FC236}">
                <a16:creationId xmlns:a16="http://schemas.microsoft.com/office/drawing/2014/main" id="{3BD18CE8-8085-99B0-3DA1-FC2290109437}"/>
              </a:ext>
            </a:extLst>
          </p:cNvPr>
          <p:cNvPicPr>
            <a:picLocks noGrp="1" noChangeAspect="1"/>
          </p:cNvPicPr>
          <p:nvPr>
            <p:ph type="pic" sz="quarter" idx="11"/>
          </p:nvPr>
        </p:nvPicPr>
        <p:blipFill>
          <a:blip r:embed="rId3" cstate="email">
            <a:extLst>
              <a:ext uri="{28A0092B-C50C-407E-A947-70E740481C1C}">
                <a14:useLocalDpi xmlns:a14="http://schemas.microsoft.com/office/drawing/2010/main"/>
              </a:ext>
            </a:extLst>
          </a:blip>
          <a:srcRect/>
          <a:stretch>
            <a:fillRect/>
          </a:stretch>
        </p:blipFill>
        <p:spPr/>
      </p:pic>
      <p:sp>
        <p:nvSpPr>
          <p:cNvPr id="7" name="Date Placeholder 6">
            <a:extLst>
              <a:ext uri="{FF2B5EF4-FFF2-40B4-BE49-F238E27FC236}">
                <a16:creationId xmlns:a16="http://schemas.microsoft.com/office/drawing/2014/main" id="{255AF47C-3DF5-D1BD-E0EB-CB7BB686C5F0}"/>
              </a:ext>
            </a:extLst>
          </p:cNvPr>
          <p:cNvSpPr>
            <a:spLocks noGrp="1"/>
          </p:cNvSpPr>
          <p:nvPr>
            <p:ph type="dt" sz="half" idx="14"/>
          </p:nvPr>
        </p:nvSpPr>
        <p:spPr>
          <a:xfrm rot="5400000">
            <a:off x="8853689" y="10123315"/>
            <a:ext cx="4114801" cy="410501"/>
          </a:xfrm>
        </p:spPr>
        <p:txBody>
          <a:bodyPr/>
          <a:lstStyle/>
          <a:p>
            <a:r>
              <a:rPr lang="en-US"/>
              <a:t>2/1/20XX</a:t>
            </a:r>
            <a:endParaRPr lang="en-US" dirty="0"/>
          </a:p>
        </p:txBody>
      </p:sp>
      <p:sp>
        <p:nvSpPr>
          <p:cNvPr id="8" name="Slide Number Placeholder 7">
            <a:extLst>
              <a:ext uri="{FF2B5EF4-FFF2-40B4-BE49-F238E27FC236}">
                <a16:creationId xmlns:a16="http://schemas.microsoft.com/office/drawing/2014/main" id="{AF4D34AF-20B0-B3F4-2F91-88976C59907E}"/>
              </a:ext>
            </a:extLst>
          </p:cNvPr>
          <p:cNvSpPr>
            <a:spLocks noGrp="1"/>
          </p:cNvSpPr>
          <p:nvPr>
            <p:ph type="sldNum" sz="quarter" idx="16"/>
          </p:nvPr>
        </p:nvSpPr>
        <p:spPr/>
        <p:txBody>
          <a:bodyPr/>
          <a:lstStyle/>
          <a:p>
            <a:fld id="{F8E28480-1C08-4458-AD97-0283E6FFD09D}" type="slidenum">
              <a:rPr lang="en-US" smtClean="0"/>
              <a:pPr/>
              <a:t>29</a:t>
            </a:fld>
            <a:endParaRPr lang="en-US" dirty="0"/>
          </a:p>
        </p:txBody>
      </p:sp>
    </p:spTree>
    <p:extLst>
      <p:ext uri="{BB962C8B-B14F-4D97-AF65-F5344CB8AC3E}">
        <p14:creationId xmlns:p14="http://schemas.microsoft.com/office/powerpoint/2010/main" val="972535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154">
        <p159:morph option="byObject"/>
      </p:transition>
    </mc:Choice>
    <mc:Fallback xmlns="">
      <p:transition spd="slow" advTm="3154">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B4FCBFEA-BFCB-45AF-8A78-0281FA23335C}"/>
              </a:ext>
            </a:extLst>
          </p:cNvPr>
          <p:cNvSpPr>
            <a:spLocks noGrp="1"/>
          </p:cNvSpPr>
          <p:nvPr>
            <p:ph type="title"/>
          </p:nvPr>
        </p:nvSpPr>
        <p:spPr>
          <a:xfrm>
            <a:off x="1274064" y="964889"/>
            <a:ext cx="5605272" cy="914400"/>
          </a:xfrm>
        </p:spPr>
        <p:txBody>
          <a:bodyPr/>
          <a:lstStyle/>
          <a:p>
            <a:r>
              <a:rPr lang="en-US" dirty="0"/>
              <a:t>INTRODUCTION</a:t>
            </a:r>
          </a:p>
        </p:txBody>
      </p:sp>
      <p:sp>
        <p:nvSpPr>
          <p:cNvPr id="39" name="Footer Placeholder 38">
            <a:extLst>
              <a:ext uri="{FF2B5EF4-FFF2-40B4-BE49-F238E27FC236}">
                <a16:creationId xmlns:a16="http://schemas.microsoft.com/office/drawing/2014/main" id="{B74A02EE-16BE-4B00-837D-DD00EFAE98D7}"/>
              </a:ext>
            </a:extLst>
          </p:cNvPr>
          <p:cNvSpPr>
            <a:spLocks noGrp="1"/>
          </p:cNvSpPr>
          <p:nvPr>
            <p:ph type="ftr" sz="quarter" idx="15"/>
          </p:nvPr>
        </p:nvSpPr>
        <p:spPr>
          <a:xfrm rot="10800000" flipH="1">
            <a:off x="-585788" y="7329975"/>
            <a:ext cx="200025" cy="519887"/>
          </a:xfrm>
        </p:spPr>
        <p:txBody>
          <a:bodyPr/>
          <a:lstStyle/>
          <a:p>
            <a:endParaRPr lang="en-US" dirty="0"/>
          </a:p>
        </p:txBody>
      </p:sp>
      <p:sp>
        <p:nvSpPr>
          <p:cNvPr id="3" name="Text Placeholder 2">
            <a:extLst>
              <a:ext uri="{FF2B5EF4-FFF2-40B4-BE49-F238E27FC236}">
                <a16:creationId xmlns:a16="http://schemas.microsoft.com/office/drawing/2014/main" id="{F2C97450-77CD-4E5B-8703-7AA0BC23ED1F}"/>
              </a:ext>
            </a:extLst>
          </p:cNvPr>
          <p:cNvSpPr>
            <a:spLocks noGrp="1"/>
          </p:cNvSpPr>
          <p:nvPr>
            <p:ph type="body" sz="quarter" idx="13"/>
          </p:nvPr>
        </p:nvSpPr>
        <p:spPr>
          <a:xfrm>
            <a:off x="1309853" y="2135829"/>
            <a:ext cx="5600700" cy="3642347"/>
          </a:xfrm>
        </p:spPr>
        <p:txBody>
          <a:bodyPr/>
          <a:lstStyle/>
          <a:p>
            <a:r>
              <a:rPr lang="en-IN" dirty="0"/>
              <a:t>Welcome to our presentation on the Apple website, a digital gateway to a world of innovation, style, and cutting-edge technology.</a:t>
            </a:r>
          </a:p>
          <a:p>
            <a:r>
              <a:rPr lang="en-IN" dirty="0"/>
              <a:t>In the next few slides, we will delve into the design philosophy, key features, and user experience that make the Apple website a benchmark in the realm of online presence.</a:t>
            </a:r>
            <a:br>
              <a:rPr lang="en-IN" dirty="0"/>
            </a:br>
            <a:endParaRPr lang="en-US" dirty="0"/>
          </a:p>
        </p:txBody>
      </p:sp>
      <p:sp>
        <p:nvSpPr>
          <p:cNvPr id="40" name="Slide Number Placeholder 39">
            <a:extLst>
              <a:ext uri="{FF2B5EF4-FFF2-40B4-BE49-F238E27FC236}">
                <a16:creationId xmlns:a16="http://schemas.microsoft.com/office/drawing/2014/main" id="{18F8813C-0002-4C3C-B747-318975B8E458}"/>
              </a:ext>
            </a:extLst>
          </p:cNvPr>
          <p:cNvSpPr>
            <a:spLocks noGrp="1"/>
          </p:cNvSpPr>
          <p:nvPr>
            <p:ph type="sldNum" sz="quarter" idx="16"/>
          </p:nvPr>
        </p:nvSpPr>
        <p:spPr/>
        <p:txBody>
          <a:bodyPr/>
          <a:lstStyle/>
          <a:p>
            <a:fld id="{F8E28480-1C08-4458-AD97-0283E6FFD09D}" type="slidenum">
              <a:rPr lang="en-US" smtClean="0"/>
              <a:pPr/>
              <a:t>3</a:t>
            </a:fld>
            <a:endParaRPr lang="en-US" dirty="0"/>
          </a:p>
        </p:txBody>
      </p:sp>
      <p:pic>
        <p:nvPicPr>
          <p:cNvPr id="6" name="Picture Placeholder 5" descr="A cup on a saucer next to a computer&#10;&#10;Description automatically generated">
            <a:extLst>
              <a:ext uri="{FF2B5EF4-FFF2-40B4-BE49-F238E27FC236}">
                <a16:creationId xmlns:a16="http://schemas.microsoft.com/office/drawing/2014/main" id="{A35795BE-BDB8-49A8-A471-677339E60F38}"/>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pic>
        <p:nvPicPr>
          <p:cNvPr id="10" name="Picture Placeholder 9" descr="A white computer with a black apple logo&#10;&#10;Description automatically generated">
            <a:extLst>
              <a:ext uri="{FF2B5EF4-FFF2-40B4-BE49-F238E27FC236}">
                <a16:creationId xmlns:a16="http://schemas.microsoft.com/office/drawing/2014/main" id="{98DC5301-93EB-76C0-3358-6FE74B614CD1}"/>
              </a:ext>
            </a:extLst>
          </p:cNvPr>
          <p:cNvPicPr>
            <a:picLocks noGrp="1" noChangeAspect="1"/>
          </p:cNvPicPr>
          <p:nvPr>
            <p:ph type="pic" sz="quarter" idx="11"/>
          </p:nvPr>
        </p:nvPicPr>
        <p:blipFill>
          <a:blip r:embed="rId4"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4122836709"/>
      </p:ext>
    </p:extLst>
  </p:cSld>
  <p:clrMapOvr>
    <a:masterClrMapping/>
  </p:clrMapOvr>
  <mc:AlternateContent xmlns:mc="http://schemas.openxmlformats.org/markup-compatibility/2006" xmlns:p14="http://schemas.microsoft.com/office/powerpoint/2010/main">
    <mc:Choice Requires="p14">
      <p:transition spd="slow" p14:dur="3400" advTm="3154">
        <p14:reveal/>
      </p:transition>
    </mc:Choice>
    <mc:Fallback xmlns="">
      <p:transition spd="slow" advTm="315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31"/>
                                        </p:tgtEl>
                                        <p:attrNameLst>
                                          <p:attrName>style.visibility</p:attrName>
                                        </p:attrNameLst>
                                      </p:cBhvr>
                                      <p:to>
                                        <p:strVal val="visible"/>
                                      </p:to>
                                    </p:set>
                                    <p:anim by="(-#ppt_w*2)" calcmode="lin" valueType="num">
                                      <p:cBhvr rctx="PPT">
                                        <p:cTn id="7" dur="500" autoRev="1" fill="hold">
                                          <p:stCondLst>
                                            <p:cond delay="0"/>
                                          </p:stCondLst>
                                        </p:cTn>
                                        <p:tgtEl>
                                          <p:spTgt spid="31"/>
                                        </p:tgtEl>
                                        <p:attrNameLst>
                                          <p:attrName>ppt_w</p:attrName>
                                        </p:attrNameLst>
                                      </p:cBhvr>
                                    </p:anim>
                                    <p:anim by="(#ppt_w*0.50)" calcmode="lin" valueType="num">
                                      <p:cBhvr>
                                        <p:cTn id="8" dur="500" decel="50000" autoRev="1" fill="hold">
                                          <p:stCondLst>
                                            <p:cond delay="0"/>
                                          </p:stCondLst>
                                        </p:cTn>
                                        <p:tgtEl>
                                          <p:spTgt spid="31"/>
                                        </p:tgtEl>
                                        <p:attrNameLst>
                                          <p:attrName>ppt_x</p:attrName>
                                        </p:attrNameLst>
                                      </p:cBhvr>
                                    </p:anim>
                                    <p:anim from="(-#ppt_h/2)" to="(#ppt_y)" calcmode="lin" valueType="num">
                                      <p:cBhvr>
                                        <p:cTn id="9" dur="1000" fill="hold">
                                          <p:stCondLst>
                                            <p:cond delay="0"/>
                                          </p:stCondLst>
                                        </p:cTn>
                                        <p:tgtEl>
                                          <p:spTgt spid="31"/>
                                        </p:tgtEl>
                                        <p:attrNameLst>
                                          <p:attrName>ppt_y</p:attrName>
                                        </p:attrNameLst>
                                      </p:cBhvr>
                                    </p:anim>
                                    <p:animRot by="21600000">
                                      <p:cBhvr>
                                        <p:cTn id="10" dur="1000" fill="hold">
                                          <p:stCondLst>
                                            <p:cond delay="0"/>
                                          </p:stCondLst>
                                        </p:cTn>
                                        <p:tgtEl>
                                          <p:spTgt spid="31"/>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p:cTn id="15"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 calcmode="lin" valueType="num">
                                      <p:cBhvr>
                                        <p:cTn id="21"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565AA-C544-7923-FA26-78D65B73CE56}"/>
              </a:ext>
            </a:extLst>
          </p:cNvPr>
          <p:cNvSpPr>
            <a:spLocks noGrp="1"/>
          </p:cNvSpPr>
          <p:nvPr>
            <p:ph type="title"/>
          </p:nvPr>
        </p:nvSpPr>
        <p:spPr/>
        <p:txBody>
          <a:bodyPr/>
          <a:lstStyle/>
          <a:p>
            <a:r>
              <a:rPr lang="en-US" dirty="0"/>
              <a:t>Battery</a:t>
            </a:r>
          </a:p>
        </p:txBody>
      </p:sp>
      <p:sp>
        <p:nvSpPr>
          <p:cNvPr id="3" name="Footer Placeholder 2">
            <a:extLst>
              <a:ext uri="{FF2B5EF4-FFF2-40B4-BE49-F238E27FC236}">
                <a16:creationId xmlns:a16="http://schemas.microsoft.com/office/drawing/2014/main" id="{BA94DE76-49D2-7044-4FC7-84122F25D023}"/>
              </a:ext>
            </a:extLst>
          </p:cNvPr>
          <p:cNvSpPr>
            <a:spLocks noGrp="1"/>
          </p:cNvSpPr>
          <p:nvPr>
            <p:ph type="ftr" sz="quarter" idx="15"/>
          </p:nvPr>
        </p:nvSpPr>
        <p:spPr>
          <a:xfrm rot="5400000">
            <a:off x="-375480" y="8208500"/>
            <a:ext cx="4114800" cy="410501"/>
          </a:xfrm>
        </p:spPr>
        <p:txBody>
          <a:bodyPr/>
          <a:lstStyle/>
          <a:p>
            <a:r>
              <a:rPr lang="en-US"/>
              <a:t>Sample Footer Text</a:t>
            </a:r>
            <a:endParaRPr lang="en-US" dirty="0"/>
          </a:p>
        </p:txBody>
      </p:sp>
      <p:sp>
        <p:nvSpPr>
          <p:cNvPr id="4" name="Text Placeholder 3">
            <a:extLst>
              <a:ext uri="{FF2B5EF4-FFF2-40B4-BE49-F238E27FC236}">
                <a16:creationId xmlns:a16="http://schemas.microsoft.com/office/drawing/2014/main" id="{650B49E2-FB1C-6EE7-9C14-3E0D3FBF5BF1}"/>
              </a:ext>
            </a:extLst>
          </p:cNvPr>
          <p:cNvSpPr>
            <a:spLocks noGrp="1"/>
          </p:cNvSpPr>
          <p:nvPr>
            <p:ph type="body" sz="quarter" idx="13"/>
          </p:nvPr>
        </p:nvSpPr>
        <p:spPr/>
        <p:txBody>
          <a:bodyPr>
            <a:normAutofit lnSpcReduction="10000"/>
          </a:bodyPr>
          <a:lstStyle/>
          <a:p>
            <a:pPr marL="342900" indent="-342900" algn="l">
              <a:buFont typeface="Wingdings" pitchFamily="2" charset="2"/>
              <a:buChar char="Ø"/>
            </a:pPr>
            <a:r>
              <a:rPr lang="en-IN" sz="2600" b="0" i="0" u="none" strike="noStrike" dirty="0">
                <a:solidFill>
                  <a:schemeClr val="tx1">
                    <a:lumMod val="95000"/>
                    <a:lumOff val="5000"/>
                  </a:schemeClr>
                </a:solidFill>
                <a:effectLst/>
                <a:latin typeface="SF Pro Text"/>
              </a:rPr>
              <a:t>Up to 6 hours of listening time with a single charge </a:t>
            </a:r>
            <a:br>
              <a:rPr lang="en-IN" sz="2600" b="0" i="0" u="none" strike="noStrike" dirty="0">
                <a:solidFill>
                  <a:schemeClr val="tx1">
                    <a:lumMod val="95000"/>
                    <a:lumOff val="5000"/>
                  </a:schemeClr>
                </a:solidFill>
                <a:effectLst/>
                <a:latin typeface="SF Pro Text"/>
              </a:rPr>
            </a:br>
            <a:r>
              <a:rPr lang="en-IN" sz="2600" b="0" i="0" u="none" strike="noStrike" dirty="0">
                <a:solidFill>
                  <a:schemeClr val="tx1">
                    <a:lumMod val="95000"/>
                    <a:lumOff val="5000"/>
                  </a:schemeClr>
                </a:solidFill>
                <a:effectLst/>
                <a:latin typeface="SF Pro Text"/>
              </a:rPr>
              <a:t>(up to 5.5 hours with Spatial Audio and </a:t>
            </a:r>
            <a:br>
              <a:rPr lang="en-IN" sz="2600" b="0" i="0" u="none" strike="noStrike" dirty="0">
                <a:solidFill>
                  <a:schemeClr val="tx1">
                    <a:lumMod val="95000"/>
                    <a:lumOff val="5000"/>
                  </a:schemeClr>
                </a:solidFill>
                <a:effectLst/>
                <a:latin typeface="SF Pro Text"/>
              </a:rPr>
            </a:br>
            <a:r>
              <a:rPr lang="en-IN" sz="2600" b="0" i="0" u="none" strike="noStrike" dirty="0">
                <a:solidFill>
                  <a:schemeClr val="tx1">
                    <a:lumMod val="95000"/>
                    <a:lumOff val="5000"/>
                  </a:schemeClr>
                </a:solidFill>
                <a:effectLst/>
                <a:latin typeface="SF Pro Text"/>
              </a:rPr>
              <a:t>Head Tracking enabled)</a:t>
            </a:r>
          </a:p>
          <a:p>
            <a:pPr marL="342900" indent="-342900" algn="l">
              <a:buFont typeface="Wingdings" pitchFamily="2" charset="2"/>
              <a:buChar char="Ø"/>
            </a:pPr>
            <a:r>
              <a:rPr lang="en-IN" sz="2600" b="0" i="0" u="none" strike="noStrike" dirty="0">
                <a:solidFill>
                  <a:schemeClr val="tx1">
                    <a:lumMod val="95000"/>
                    <a:lumOff val="5000"/>
                  </a:schemeClr>
                </a:solidFill>
                <a:effectLst/>
                <a:latin typeface="SF Pro Text"/>
              </a:rPr>
              <a:t>Up to 4.5 hours of talk time with a single charge</a:t>
            </a:r>
          </a:p>
          <a:p>
            <a:br>
              <a:rPr lang="en-IN" sz="2400" dirty="0">
                <a:solidFill>
                  <a:schemeClr val="tx1">
                    <a:lumMod val="95000"/>
                    <a:lumOff val="5000"/>
                  </a:schemeClr>
                </a:solidFill>
              </a:rPr>
            </a:br>
            <a:endParaRPr lang="en-US" sz="2400" dirty="0">
              <a:solidFill>
                <a:schemeClr val="tx1">
                  <a:lumMod val="95000"/>
                  <a:lumOff val="5000"/>
                </a:schemeClr>
              </a:solidFill>
            </a:endParaRPr>
          </a:p>
        </p:txBody>
      </p:sp>
      <p:pic>
        <p:nvPicPr>
          <p:cNvPr id="16" name="Picture Placeholder 15" descr="A person holding a white case&#10;&#10;Description automatically generated">
            <a:extLst>
              <a:ext uri="{FF2B5EF4-FFF2-40B4-BE49-F238E27FC236}">
                <a16:creationId xmlns:a16="http://schemas.microsoft.com/office/drawing/2014/main" id="{2BD1A28E-7871-6E15-D033-1BDCBB2B3724}"/>
              </a:ext>
            </a:extLst>
          </p:cNvPr>
          <p:cNvPicPr>
            <a:picLocks noGrp="1" noChangeAspect="1"/>
          </p:cNvPicPr>
          <p:nvPr>
            <p:ph type="pic" sz="quarter" idx="11"/>
          </p:nvPr>
        </p:nvPicPr>
        <p:blipFill>
          <a:blip r:embed="rId2" cstate="email">
            <a:extLst>
              <a:ext uri="{28A0092B-C50C-407E-A947-70E740481C1C}">
                <a14:useLocalDpi xmlns:a14="http://schemas.microsoft.com/office/drawing/2010/main"/>
              </a:ext>
            </a:extLst>
          </a:blip>
          <a:srcRect/>
          <a:stretch>
            <a:fillRect/>
          </a:stretch>
        </p:blipFill>
        <p:spPr/>
      </p:pic>
      <p:sp>
        <p:nvSpPr>
          <p:cNvPr id="7" name="Date Placeholder 6">
            <a:extLst>
              <a:ext uri="{FF2B5EF4-FFF2-40B4-BE49-F238E27FC236}">
                <a16:creationId xmlns:a16="http://schemas.microsoft.com/office/drawing/2014/main" id="{86EB8CDD-F9B5-9B3B-778C-456CF1345B33}"/>
              </a:ext>
            </a:extLst>
          </p:cNvPr>
          <p:cNvSpPr>
            <a:spLocks noGrp="1"/>
          </p:cNvSpPr>
          <p:nvPr>
            <p:ph type="dt" sz="half" idx="14"/>
          </p:nvPr>
        </p:nvSpPr>
        <p:spPr>
          <a:xfrm rot="5400000">
            <a:off x="9807935" y="8237496"/>
            <a:ext cx="4114801" cy="410501"/>
          </a:xfrm>
        </p:spPr>
        <p:txBody>
          <a:bodyPr/>
          <a:lstStyle/>
          <a:p>
            <a:r>
              <a:rPr lang="en-US" dirty="0"/>
              <a:t>2/1/20XX</a:t>
            </a:r>
          </a:p>
        </p:txBody>
      </p:sp>
      <p:sp>
        <p:nvSpPr>
          <p:cNvPr id="8" name="Slide Number Placeholder 7">
            <a:extLst>
              <a:ext uri="{FF2B5EF4-FFF2-40B4-BE49-F238E27FC236}">
                <a16:creationId xmlns:a16="http://schemas.microsoft.com/office/drawing/2014/main" id="{56B12CDB-4A9A-6393-6E54-1B8E2F264EAA}"/>
              </a:ext>
            </a:extLst>
          </p:cNvPr>
          <p:cNvSpPr>
            <a:spLocks noGrp="1"/>
          </p:cNvSpPr>
          <p:nvPr>
            <p:ph type="sldNum" sz="quarter" idx="16"/>
          </p:nvPr>
        </p:nvSpPr>
        <p:spPr/>
        <p:txBody>
          <a:bodyPr/>
          <a:lstStyle/>
          <a:p>
            <a:fld id="{F8E28480-1C08-4458-AD97-0283E6FFD09D}" type="slidenum">
              <a:rPr lang="en-US" smtClean="0"/>
              <a:pPr/>
              <a:t>30</a:t>
            </a:fld>
            <a:endParaRPr lang="en-US" dirty="0"/>
          </a:p>
        </p:txBody>
      </p:sp>
      <p:pic>
        <p:nvPicPr>
          <p:cNvPr id="14" name="Picture Placeholder 13" descr="A white box with a white object on it&#10;&#10;Description automatically generated with medium confidence">
            <a:extLst>
              <a:ext uri="{FF2B5EF4-FFF2-40B4-BE49-F238E27FC236}">
                <a16:creationId xmlns:a16="http://schemas.microsoft.com/office/drawing/2014/main" id="{ECAAAC4C-A8D2-2C13-7847-5E46C5D9C455}"/>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7784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154">
        <p159:morph option="byObject"/>
      </p:transition>
    </mc:Choice>
    <mc:Fallback xmlns="">
      <p:transition spd="slow" advTm="3154">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575BB38B-70A1-2081-04AA-B567746DA898}"/>
              </a:ext>
            </a:extLst>
          </p:cNvPr>
          <p:cNvSpPr>
            <a:spLocks noGrp="1"/>
          </p:cNvSpPr>
          <p:nvPr>
            <p:ph type="title"/>
          </p:nvPr>
        </p:nvSpPr>
        <p:spPr>
          <a:xfrm>
            <a:off x="1371600" y="1129086"/>
            <a:ext cx="9486900" cy="725118"/>
          </a:xfrm>
        </p:spPr>
        <p:txBody>
          <a:bodyPr anchor="b">
            <a:normAutofit/>
          </a:bodyPr>
          <a:lstStyle/>
          <a:p>
            <a:r>
              <a:rPr lang="en-US" dirty="0"/>
              <a:t>Website Platform</a:t>
            </a:r>
          </a:p>
        </p:txBody>
      </p:sp>
      <p:sp>
        <p:nvSpPr>
          <p:cNvPr id="3" name="Footer Placeholder 2">
            <a:extLst>
              <a:ext uri="{FF2B5EF4-FFF2-40B4-BE49-F238E27FC236}">
                <a16:creationId xmlns:a16="http://schemas.microsoft.com/office/drawing/2014/main" id="{DC881808-E860-4832-9A54-200B545992AD}"/>
              </a:ext>
            </a:extLst>
          </p:cNvPr>
          <p:cNvSpPr>
            <a:spLocks noGrp="1"/>
          </p:cNvSpPr>
          <p:nvPr>
            <p:ph type="ftr" sz="quarter" idx="11"/>
          </p:nvPr>
        </p:nvSpPr>
        <p:spPr>
          <a:xfrm rot="5400000">
            <a:off x="-1648358" y="8573625"/>
            <a:ext cx="4114800" cy="410501"/>
          </a:xfrm>
        </p:spPr>
        <p:txBody>
          <a:bodyPr anchor="ctr">
            <a:normAutofit/>
          </a:bodyPr>
          <a:lstStyle/>
          <a:p>
            <a:pPr>
              <a:spcAft>
                <a:spcPts val="600"/>
              </a:spcAft>
            </a:pPr>
            <a:r>
              <a:rPr lang="en-US" dirty="0"/>
              <a:t>Sample Footer Text</a:t>
            </a:r>
          </a:p>
        </p:txBody>
      </p:sp>
      <p:pic>
        <p:nvPicPr>
          <p:cNvPr id="24" name="Content Placeholder 23" descr="A close-up of a logo&#10;&#10;Description automatically generated">
            <a:extLst>
              <a:ext uri="{FF2B5EF4-FFF2-40B4-BE49-F238E27FC236}">
                <a16:creationId xmlns:a16="http://schemas.microsoft.com/office/drawing/2014/main" id="{4D901BC0-A49D-E12B-2CD4-EE2875168FDD}"/>
              </a:ext>
            </a:extLst>
          </p:cNvPr>
          <p:cNvPicPr>
            <a:picLocks noGrp="1" noChangeAspect="1"/>
          </p:cNvPicPr>
          <p:nvPr>
            <p:ph idx="1"/>
          </p:nvPr>
        </p:nvPicPr>
        <p:blipFill rotWithShape="1">
          <a:blip r:embed="rId2" cstate="email">
            <a:extLst>
              <a:ext uri="{28A0092B-C50C-407E-A947-70E740481C1C}">
                <a14:useLocalDpi xmlns:a14="http://schemas.microsoft.com/office/drawing/2010/main"/>
              </a:ext>
            </a:extLst>
          </a:blip>
          <a:srcRect/>
          <a:stretch/>
        </p:blipFill>
        <p:spPr>
          <a:xfrm>
            <a:off x="1341581" y="2258568"/>
            <a:ext cx="9563100" cy="3566160"/>
          </a:xfrm>
          <a:noFill/>
        </p:spPr>
      </p:pic>
      <p:sp>
        <p:nvSpPr>
          <p:cNvPr id="7" name="Date Placeholder 6">
            <a:extLst>
              <a:ext uri="{FF2B5EF4-FFF2-40B4-BE49-F238E27FC236}">
                <a16:creationId xmlns:a16="http://schemas.microsoft.com/office/drawing/2014/main" id="{1CC28D92-5420-CDEA-3E80-081F4FC36604}"/>
              </a:ext>
            </a:extLst>
          </p:cNvPr>
          <p:cNvSpPr>
            <a:spLocks noGrp="1"/>
          </p:cNvSpPr>
          <p:nvPr>
            <p:ph type="dt" sz="half" idx="10"/>
          </p:nvPr>
        </p:nvSpPr>
        <p:spPr>
          <a:xfrm rot="5400000">
            <a:off x="9783222" y="8617475"/>
            <a:ext cx="4114801" cy="410501"/>
          </a:xfrm>
        </p:spPr>
        <p:txBody>
          <a:bodyPr anchor="ctr">
            <a:normAutofit/>
          </a:bodyPr>
          <a:lstStyle/>
          <a:p>
            <a:pPr>
              <a:spcAft>
                <a:spcPts val="600"/>
              </a:spcAft>
            </a:pPr>
            <a:r>
              <a:rPr lang="en-US" dirty="0"/>
              <a:t>2/1/20XX</a:t>
            </a:r>
          </a:p>
        </p:txBody>
      </p:sp>
      <p:sp>
        <p:nvSpPr>
          <p:cNvPr id="8" name="Slide Number Placeholder 7">
            <a:extLst>
              <a:ext uri="{FF2B5EF4-FFF2-40B4-BE49-F238E27FC236}">
                <a16:creationId xmlns:a16="http://schemas.microsoft.com/office/drawing/2014/main" id="{8D8EB75E-9C71-F932-E6E9-8985C705672C}"/>
              </a:ext>
            </a:extLst>
          </p:cNvPr>
          <p:cNvSpPr>
            <a:spLocks noGrp="1"/>
          </p:cNvSpPr>
          <p:nvPr>
            <p:ph type="sldNum" sz="quarter" idx="12"/>
          </p:nvPr>
        </p:nvSpPr>
        <p:spPr>
          <a:xfrm>
            <a:off x="11116340" y="6356350"/>
            <a:ext cx="871868" cy="365125"/>
          </a:xfrm>
        </p:spPr>
        <p:txBody>
          <a:bodyPr anchor="ctr">
            <a:normAutofit/>
          </a:bodyPr>
          <a:lstStyle/>
          <a:p>
            <a:pPr>
              <a:spcAft>
                <a:spcPts val="600"/>
              </a:spcAft>
            </a:pPr>
            <a:fld id="{F8E28480-1C08-4458-AD97-0283E6FFD09D}" type="slidenum">
              <a:rPr lang="en-US" smtClean="0"/>
              <a:pPr>
                <a:spcAft>
                  <a:spcPts val="600"/>
                </a:spcAft>
              </a:pPr>
              <a:t>31</a:t>
            </a:fld>
            <a:endParaRPr lang="en-US"/>
          </a:p>
        </p:txBody>
      </p:sp>
    </p:spTree>
    <p:extLst>
      <p:ext uri="{BB962C8B-B14F-4D97-AF65-F5344CB8AC3E}">
        <p14:creationId xmlns:p14="http://schemas.microsoft.com/office/powerpoint/2010/main" val="354170709"/>
      </p:ext>
    </p:extLst>
  </p:cSld>
  <p:clrMapOvr>
    <a:masterClrMapping/>
  </p:clrMapOvr>
  <mc:AlternateContent xmlns:mc="http://schemas.openxmlformats.org/markup-compatibility/2006" xmlns:p14="http://schemas.microsoft.com/office/powerpoint/2010/main">
    <mc:Choice Requires="p14">
      <p:transition spd="slow" p14:dur="2250" advTm="3154">
        <p:randomBar dir="vert"/>
      </p:transition>
    </mc:Choice>
    <mc:Fallback xmlns="">
      <p:transition spd="slow" advTm="3154">
        <p:randomBar dir="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A white apple logo on a black background&#10;&#10;Description automatically generated">
            <a:extLst>
              <a:ext uri="{FF2B5EF4-FFF2-40B4-BE49-F238E27FC236}">
                <a16:creationId xmlns:a16="http://schemas.microsoft.com/office/drawing/2014/main" id="{62DA4773-A1B1-E8BA-E2D3-708AD15481CD}"/>
              </a:ext>
            </a:extLst>
          </p:cNvPr>
          <p:cNvPicPr>
            <a:picLocks noGrp="1" noChangeAspect="1"/>
          </p:cNvPicPr>
          <p:nvPr>
            <p:ph type="pic" sz="quarter" idx="15"/>
          </p:nvPr>
        </p:nvPicPr>
        <p:blipFill>
          <a:blip r:embed="rId2" cstate="email">
            <a:extLst>
              <a:ext uri="{28A0092B-C50C-407E-A947-70E740481C1C}">
                <a14:useLocalDpi xmlns:a14="http://schemas.microsoft.com/office/drawing/2010/main"/>
              </a:ext>
            </a:extLst>
          </a:blip>
          <a:srcRect/>
          <a:stretch>
            <a:fillRect/>
          </a:stretch>
        </p:blipFill>
        <p:spPr/>
      </p:pic>
      <p:sp>
        <p:nvSpPr>
          <p:cNvPr id="11" name="Title 10">
            <a:extLst>
              <a:ext uri="{FF2B5EF4-FFF2-40B4-BE49-F238E27FC236}">
                <a16:creationId xmlns:a16="http://schemas.microsoft.com/office/drawing/2014/main" id="{7979AC14-4ADC-A145-9E7E-95E789B8B956}"/>
              </a:ext>
            </a:extLst>
          </p:cNvPr>
          <p:cNvSpPr>
            <a:spLocks noGrp="1"/>
          </p:cNvSpPr>
          <p:nvPr>
            <p:ph type="title"/>
          </p:nvPr>
        </p:nvSpPr>
        <p:spPr/>
        <p:txBody>
          <a:bodyPr/>
          <a:lstStyle/>
          <a:p>
            <a:r>
              <a:rPr lang="en-US" dirty="0"/>
              <a:t>Analytics and Tracking</a:t>
            </a:r>
          </a:p>
        </p:txBody>
      </p:sp>
      <p:sp>
        <p:nvSpPr>
          <p:cNvPr id="12" name="Text Placeholder 11">
            <a:extLst>
              <a:ext uri="{FF2B5EF4-FFF2-40B4-BE49-F238E27FC236}">
                <a16:creationId xmlns:a16="http://schemas.microsoft.com/office/drawing/2014/main" id="{F8396412-58B2-A8F9-82BE-322053F5CF57}"/>
              </a:ext>
            </a:extLst>
          </p:cNvPr>
          <p:cNvSpPr>
            <a:spLocks noGrp="1"/>
          </p:cNvSpPr>
          <p:nvPr>
            <p:ph type="body" sz="quarter" idx="14"/>
          </p:nvPr>
        </p:nvSpPr>
        <p:spPr>
          <a:xfrm>
            <a:off x="7890995" y="7196838"/>
            <a:ext cx="2663825" cy="976312"/>
          </a:xfrm>
        </p:spPr>
        <p:txBody>
          <a:bodyPr/>
          <a:lstStyle/>
          <a:p>
            <a:endParaRPr lang="en-US" dirty="0"/>
          </a:p>
        </p:txBody>
      </p:sp>
      <p:sp>
        <p:nvSpPr>
          <p:cNvPr id="3" name="Footer Placeholder 2">
            <a:extLst>
              <a:ext uri="{FF2B5EF4-FFF2-40B4-BE49-F238E27FC236}">
                <a16:creationId xmlns:a16="http://schemas.microsoft.com/office/drawing/2014/main" id="{D9B15E4E-27F5-FF04-3B97-3242D1D32CA5}"/>
              </a:ext>
            </a:extLst>
          </p:cNvPr>
          <p:cNvSpPr>
            <a:spLocks noGrp="1"/>
          </p:cNvSpPr>
          <p:nvPr>
            <p:ph type="ftr" sz="quarter" idx="4294967295"/>
          </p:nvPr>
        </p:nvSpPr>
        <p:spPr>
          <a:xfrm rot="5400000">
            <a:off x="334536" y="8574088"/>
            <a:ext cx="4114800" cy="409575"/>
          </a:xfrm>
        </p:spPr>
        <p:txBody>
          <a:bodyPr/>
          <a:lstStyle/>
          <a:p>
            <a:r>
              <a:rPr lang="en-US" dirty="0"/>
              <a:t>Sample Footer Text</a:t>
            </a:r>
          </a:p>
        </p:txBody>
      </p:sp>
      <p:sp>
        <p:nvSpPr>
          <p:cNvPr id="5" name="Date Placeholder 4">
            <a:extLst>
              <a:ext uri="{FF2B5EF4-FFF2-40B4-BE49-F238E27FC236}">
                <a16:creationId xmlns:a16="http://schemas.microsoft.com/office/drawing/2014/main" id="{B2349364-1837-1D80-A990-32445A1A003F}"/>
              </a:ext>
            </a:extLst>
          </p:cNvPr>
          <p:cNvSpPr>
            <a:spLocks noGrp="1"/>
          </p:cNvSpPr>
          <p:nvPr>
            <p:ph type="dt" sz="half" idx="4294967295"/>
          </p:nvPr>
        </p:nvSpPr>
        <p:spPr>
          <a:xfrm rot="5400000">
            <a:off x="8077200" y="3224213"/>
            <a:ext cx="4114800" cy="409575"/>
          </a:xfrm>
        </p:spPr>
        <p:txBody>
          <a:bodyPr/>
          <a:lstStyle/>
          <a:p>
            <a:r>
              <a:rPr lang="en-US"/>
              <a:t>2/1/20XX</a:t>
            </a:r>
            <a:endParaRPr lang="en-US" dirty="0"/>
          </a:p>
        </p:txBody>
      </p:sp>
      <p:sp>
        <p:nvSpPr>
          <p:cNvPr id="6" name="Slide Number Placeholder 5">
            <a:extLst>
              <a:ext uri="{FF2B5EF4-FFF2-40B4-BE49-F238E27FC236}">
                <a16:creationId xmlns:a16="http://schemas.microsoft.com/office/drawing/2014/main" id="{893A18F9-BB24-F1EC-6E16-BF8874996119}"/>
              </a:ext>
            </a:extLst>
          </p:cNvPr>
          <p:cNvSpPr>
            <a:spLocks noGrp="1"/>
          </p:cNvSpPr>
          <p:nvPr>
            <p:ph type="sldNum" sz="quarter" idx="4294967295"/>
          </p:nvPr>
        </p:nvSpPr>
        <p:spPr>
          <a:xfrm>
            <a:off x="11318875" y="6356350"/>
            <a:ext cx="873125" cy="365125"/>
          </a:xfrm>
        </p:spPr>
        <p:txBody>
          <a:bodyPr/>
          <a:lstStyle/>
          <a:p>
            <a:fld id="{F8E28480-1C08-4458-AD97-0283E6FFD09D}" type="slidenum">
              <a:rPr lang="en-US" smtClean="0"/>
              <a:pPr/>
              <a:t>32</a:t>
            </a:fld>
            <a:endParaRPr lang="en-US" dirty="0"/>
          </a:p>
        </p:txBody>
      </p:sp>
    </p:spTree>
    <p:extLst>
      <p:ext uri="{BB962C8B-B14F-4D97-AF65-F5344CB8AC3E}">
        <p14:creationId xmlns:p14="http://schemas.microsoft.com/office/powerpoint/2010/main" val="575145322"/>
      </p:ext>
    </p:extLst>
  </p:cSld>
  <p:clrMapOvr>
    <a:masterClrMapping/>
  </p:clrMapOvr>
  <mc:AlternateContent xmlns:mc="http://schemas.openxmlformats.org/markup-compatibility/2006" xmlns:p14="http://schemas.microsoft.com/office/powerpoint/2010/main">
    <mc:Choice Requires="p14">
      <p:transition spd="slow" p14:dur="1250" advTm="3154">
        <p14:flip dir="r"/>
      </p:transition>
    </mc:Choice>
    <mc:Fallback xmlns="">
      <p:transition spd="slow" advTm="3154">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56EEA3-0651-0007-4B81-E1205C8FC5D9}"/>
              </a:ext>
            </a:extLst>
          </p:cNvPr>
          <p:cNvSpPr>
            <a:spLocks noGrp="1"/>
          </p:cNvSpPr>
          <p:nvPr>
            <p:ph type="title"/>
          </p:nvPr>
        </p:nvSpPr>
        <p:spPr/>
        <p:txBody>
          <a:bodyPr/>
          <a:lstStyle/>
          <a:p>
            <a:r>
              <a:rPr lang="en-IN" b="0" i="0" u="none" strike="noStrike" dirty="0">
                <a:solidFill>
                  <a:srgbClr val="212529"/>
                </a:solidFill>
                <a:effectLst/>
                <a:latin typeface="Work Sans" panose="020F0502020204030204" pitchFamily="34" charset="0"/>
              </a:rPr>
              <a:t>Omniture </a:t>
            </a:r>
            <a:r>
              <a:rPr lang="en-IN" b="0" i="0" u="none" strike="noStrike" dirty="0" err="1">
                <a:solidFill>
                  <a:srgbClr val="212529"/>
                </a:solidFill>
                <a:effectLst/>
                <a:latin typeface="Work Sans" panose="020F0502020204030204" pitchFamily="34" charset="0"/>
              </a:rPr>
              <a:t>SiteCatalyst</a:t>
            </a:r>
            <a:endParaRPr lang="en-US" dirty="0"/>
          </a:p>
        </p:txBody>
      </p:sp>
      <p:sp>
        <p:nvSpPr>
          <p:cNvPr id="8" name="Text Placeholder 7">
            <a:extLst>
              <a:ext uri="{FF2B5EF4-FFF2-40B4-BE49-F238E27FC236}">
                <a16:creationId xmlns:a16="http://schemas.microsoft.com/office/drawing/2014/main" id="{F30EF61F-347C-BBBD-428F-55B59029F5B4}"/>
              </a:ext>
            </a:extLst>
          </p:cNvPr>
          <p:cNvSpPr>
            <a:spLocks noGrp="1"/>
          </p:cNvSpPr>
          <p:nvPr>
            <p:ph type="body" sz="quarter" idx="13"/>
          </p:nvPr>
        </p:nvSpPr>
        <p:spPr/>
        <p:txBody>
          <a:bodyPr>
            <a:normAutofit/>
          </a:bodyPr>
          <a:lstStyle/>
          <a:p>
            <a:r>
              <a:rPr lang="en-IN" sz="2600" b="0" i="0" u="none" strike="noStrike" dirty="0">
                <a:solidFill>
                  <a:srgbClr val="212529"/>
                </a:solidFill>
                <a:effectLst/>
                <a:latin typeface="Work Sans" pitchFamily="2" charset="77"/>
              </a:rPr>
              <a:t>Omniture </a:t>
            </a:r>
            <a:r>
              <a:rPr lang="en-IN" sz="2600" b="0" i="0" u="none" strike="noStrike" dirty="0" err="1">
                <a:solidFill>
                  <a:srgbClr val="212529"/>
                </a:solidFill>
                <a:effectLst/>
                <a:latin typeface="Work Sans" pitchFamily="2" charset="77"/>
              </a:rPr>
              <a:t>SiteCatalyst</a:t>
            </a:r>
            <a:r>
              <a:rPr lang="en-IN" sz="2600" b="0" i="0" u="none" strike="noStrike" dirty="0">
                <a:solidFill>
                  <a:srgbClr val="212529"/>
                </a:solidFill>
                <a:effectLst/>
                <a:latin typeface="Work Sans" pitchFamily="2" charset="77"/>
              </a:rPr>
              <a:t> is a tool that provides your website with actionable, real-time intelligence regarding online strategies and marketing initiatives</a:t>
            </a:r>
            <a:r>
              <a:rPr lang="en-IN" sz="2400" b="0" i="0" u="none" strike="noStrike" dirty="0">
                <a:solidFill>
                  <a:srgbClr val="212529"/>
                </a:solidFill>
                <a:effectLst/>
                <a:latin typeface="Work Sans" pitchFamily="2" charset="77"/>
              </a:rPr>
              <a:t>.</a:t>
            </a:r>
            <a:endParaRPr lang="en-US" sz="2400" dirty="0"/>
          </a:p>
        </p:txBody>
      </p:sp>
      <p:pic>
        <p:nvPicPr>
          <p:cNvPr id="10" name="Picture Placeholder 9" descr="A group of electronic devices&#10;&#10;Description automatically generated">
            <a:extLst>
              <a:ext uri="{FF2B5EF4-FFF2-40B4-BE49-F238E27FC236}">
                <a16:creationId xmlns:a16="http://schemas.microsoft.com/office/drawing/2014/main" id="{2B6C3A27-65C1-089A-35F1-CE94DD4758D6}"/>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pic>
        <p:nvPicPr>
          <p:cNvPr id="12" name="Picture Placeholder 11" descr="A smart watch next to a computer&#10;&#10;Description automatically generated">
            <a:extLst>
              <a:ext uri="{FF2B5EF4-FFF2-40B4-BE49-F238E27FC236}">
                <a16:creationId xmlns:a16="http://schemas.microsoft.com/office/drawing/2014/main" id="{DDE5A032-6AF4-22EB-03E8-7329F459EF40}"/>
              </a:ext>
            </a:extLst>
          </p:cNvPr>
          <p:cNvPicPr>
            <a:picLocks noGrp="1" noChangeAspect="1"/>
          </p:cNvPicPr>
          <p:nvPr>
            <p:ph type="pic" sz="quarter" idx="11"/>
          </p:nvPr>
        </p:nvPicPr>
        <p:blipFill>
          <a:blip r:embed="rId3"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920024865"/>
      </p:ext>
    </p:extLst>
  </p:cSld>
  <p:clrMapOvr>
    <a:masterClrMapping/>
  </p:clrMapOvr>
  <mc:AlternateContent xmlns:mc="http://schemas.openxmlformats.org/markup-compatibility/2006" xmlns:p14="http://schemas.microsoft.com/office/powerpoint/2010/main">
    <mc:Choice Requires="p14">
      <p:transition spd="slow" p14:dur="3400" advTm="3154">
        <p14:reveal/>
      </p:transition>
    </mc:Choice>
    <mc:Fallback xmlns="">
      <p:transition spd="slow" advTm="3154">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0966A-FF8B-3D15-DAAE-6936A05DB8DE}"/>
              </a:ext>
            </a:extLst>
          </p:cNvPr>
          <p:cNvSpPr>
            <a:spLocks noGrp="1"/>
          </p:cNvSpPr>
          <p:nvPr>
            <p:ph type="title"/>
          </p:nvPr>
        </p:nvSpPr>
        <p:spPr/>
        <p:txBody>
          <a:bodyPr/>
          <a:lstStyle/>
          <a:p>
            <a:br>
              <a:rPr lang="en-IN" b="0" i="0" u="none" strike="noStrike" dirty="0">
                <a:solidFill>
                  <a:srgbClr val="212529"/>
                </a:solidFill>
                <a:effectLst/>
                <a:latin typeface="Work Sans" pitchFamily="2" charset="77"/>
              </a:rPr>
            </a:br>
            <a:r>
              <a:rPr lang="en-IN" b="0" i="0" u="none" strike="noStrike" dirty="0">
                <a:solidFill>
                  <a:srgbClr val="212529"/>
                </a:solidFill>
                <a:effectLst/>
                <a:latin typeface="Work Sans" pitchFamily="2" charset="77"/>
              </a:rPr>
              <a:t>Adobe Marketing Cloud</a:t>
            </a:r>
            <a:endParaRPr lang="en-US" dirty="0"/>
          </a:p>
        </p:txBody>
      </p:sp>
      <p:sp>
        <p:nvSpPr>
          <p:cNvPr id="3" name="Footer Placeholder 2">
            <a:extLst>
              <a:ext uri="{FF2B5EF4-FFF2-40B4-BE49-F238E27FC236}">
                <a16:creationId xmlns:a16="http://schemas.microsoft.com/office/drawing/2014/main" id="{D8B8BAE0-D9C2-9996-4ECA-3539860CE603}"/>
              </a:ext>
            </a:extLst>
          </p:cNvPr>
          <p:cNvSpPr>
            <a:spLocks noGrp="1"/>
          </p:cNvSpPr>
          <p:nvPr>
            <p:ph type="ftr" sz="quarter" idx="15"/>
          </p:nvPr>
        </p:nvSpPr>
        <p:spPr>
          <a:xfrm rot="5400000">
            <a:off x="-1720531" y="8573625"/>
            <a:ext cx="4114800" cy="410501"/>
          </a:xfrm>
        </p:spPr>
        <p:txBody>
          <a:bodyPr/>
          <a:lstStyle/>
          <a:p>
            <a:r>
              <a:rPr lang="en-US" dirty="0"/>
              <a:t>Sample Footer Text</a:t>
            </a:r>
          </a:p>
        </p:txBody>
      </p:sp>
      <p:sp>
        <p:nvSpPr>
          <p:cNvPr id="4" name="Text Placeholder 3">
            <a:extLst>
              <a:ext uri="{FF2B5EF4-FFF2-40B4-BE49-F238E27FC236}">
                <a16:creationId xmlns:a16="http://schemas.microsoft.com/office/drawing/2014/main" id="{37A17543-46A3-E1DA-06F8-06C6615B0027}"/>
              </a:ext>
            </a:extLst>
          </p:cNvPr>
          <p:cNvSpPr>
            <a:spLocks noGrp="1"/>
          </p:cNvSpPr>
          <p:nvPr>
            <p:ph type="body" sz="quarter" idx="13"/>
          </p:nvPr>
        </p:nvSpPr>
        <p:spPr>
          <a:xfrm>
            <a:off x="977044" y="2131766"/>
            <a:ext cx="6199311" cy="3642347"/>
          </a:xfrm>
        </p:spPr>
        <p:txBody>
          <a:bodyPr>
            <a:noAutofit/>
          </a:bodyPr>
          <a:lstStyle/>
          <a:p>
            <a:r>
              <a:rPr lang="en-IN" sz="2200" b="0" i="0" u="none" strike="noStrike" dirty="0">
                <a:solidFill>
                  <a:srgbClr val="212529"/>
                </a:solidFill>
                <a:effectLst/>
                <a:latin typeface="Work Sans" pitchFamily="2" charset="77"/>
              </a:rPr>
              <a:t>Adobe Marketing Cloud is a comprehensive suite of marketing solutions by Adobe, offering tools for analytics, advertising, content management, and personalization. It enables businesses to optimize their digital marketing strategies, enhance customer experiences, and drive effective campaigns across various channels. The platform integrates data-driven insights to empower marketers in making informed decisions and achieving their marketing goals.</a:t>
            </a:r>
            <a:endParaRPr lang="en-US" sz="2200" dirty="0"/>
          </a:p>
        </p:txBody>
      </p:sp>
      <p:pic>
        <p:nvPicPr>
          <p:cNvPr id="10" name="Picture Placeholder 9" descr="A computer and phone on a table&#10;&#10;Description automatically generated">
            <a:extLst>
              <a:ext uri="{FF2B5EF4-FFF2-40B4-BE49-F238E27FC236}">
                <a16:creationId xmlns:a16="http://schemas.microsoft.com/office/drawing/2014/main" id="{336EBD06-AB1C-1C61-D668-D2314BB3D2D0}"/>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pic>
        <p:nvPicPr>
          <p:cNvPr id="12" name="Picture Placeholder 11" descr="A computer monitor and a phone&#10;&#10;Description automatically generated">
            <a:extLst>
              <a:ext uri="{FF2B5EF4-FFF2-40B4-BE49-F238E27FC236}">
                <a16:creationId xmlns:a16="http://schemas.microsoft.com/office/drawing/2014/main" id="{4502E0A0-80BD-65C5-F745-682E553E4C9F}"/>
              </a:ext>
            </a:extLst>
          </p:cNvPr>
          <p:cNvPicPr>
            <a:picLocks noGrp="1" noChangeAspect="1"/>
          </p:cNvPicPr>
          <p:nvPr>
            <p:ph type="pic" sz="quarter" idx="11"/>
          </p:nvPr>
        </p:nvPicPr>
        <p:blipFill>
          <a:blip r:embed="rId3" cstate="email">
            <a:extLst>
              <a:ext uri="{28A0092B-C50C-407E-A947-70E740481C1C}">
                <a14:useLocalDpi xmlns:a14="http://schemas.microsoft.com/office/drawing/2010/main"/>
              </a:ext>
            </a:extLst>
          </a:blip>
          <a:srcRect/>
          <a:stretch>
            <a:fillRect/>
          </a:stretch>
        </p:blipFill>
        <p:spPr/>
      </p:pic>
      <p:sp>
        <p:nvSpPr>
          <p:cNvPr id="7" name="Date Placeholder 6">
            <a:extLst>
              <a:ext uri="{FF2B5EF4-FFF2-40B4-BE49-F238E27FC236}">
                <a16:creationId xmlns:a16="http://schemas.microsoft.com/office/drawing/2014/main" id="{57027762-5223-5ABB-E4DF-C628D7D79782}"/>
              </a:ext>
            </a:extLst>
          </p:cNvPr>
          <p:cNvSpPr>
            <a:spLocks noGrp="1"/>
          </p:cNvSpPr>
          <p:nvPr>
            <p:ph type="dt" sz="half" idx="14"/>
          </p:nvPr>
        </p:nvSpPr>
        <p:spPr>
          <a:xfrm rot="5400000">
            <a:off x="9797731" y="8710150"/>
            <a:ext cx="4114801" cy="410501"/>
          </a:xfrm>
        </p:spPr>
        <p:txBody>
          <a:bodyPr/>
          <a:lstStyle/>
          <a:p>
            <a:r>
              <a:rPr lang="en-US"/>
              <a:t>2/1/20XX</a:t>
            </a:r>
            <a:endParaRPr lang="en-US" dirty="0"/>
          </a:p>
        </p:txBody>
      </p:sp>
      <p:sp>
        <p:nvSpPr>
          <p:cNvPr id="8" name="Slide Number Placeholder 7">
            <a:extLst>
              <a:ext uri="{FF2B5EF4-FFF2-40B4-BE49-F238E27FC236}">
                <a16:creationId xmlns:a16="http://schemas.microsoft.com/office/drawing/2014/main" id="{CF41F19F-4D43-C136-D2C6-476EE1E775F7}"/>
              </a:ext>
            </a:extLst>
          </p:cNvPr>
          <p:cNvSpPr>
            <a:spLocks noGrp="1"/>
          </p:cNvSpPr>
          <p:nvPr>
            <p:ph type="sldNum" sz="quarter" idx="16"/>
          </p:nvPr>
        </p:nvSpPr>
        <p:spPr/>
        <p:txBody>
          <a:bodyPr/>
          <a:lstStyle/>
          <a:p>
            <a:fld id="{F8E28480-1C08-4458-AD97-0283E6FFD09D}" type="slidenum">
              <a:rPr lang="en-US" smtClean="0"/>
              <a:pPr/>
              <a:t>34</a:t>
            </a:fld>
            <a:endParaRPr lang="en-US" dirty="0"/>
          </a:p>
        </p:txBody>
      </p:sp>
    </p:spTree>
    <p:extLst>
      <p:ext uri="{BB962C8B-B14F-4D97-AF65-F5344CB8AC3E}">
        <p14:creationId xmlns:p14="http://schemas.microsoft.com/office/powerpoint/2010/main" val="3566577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154">
        <p159:morph option="byObject"/>
      </p:transition>
    </mc:Choice>
    <mc:Fallback xmlns="">
      <p:transition spd="slow" advTm="3154">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834E6-4AE9-AB45-72E4-3ACEC65D4F73}"/>
              </a:ext>
            </a:extLst>
          </p:cNvPr>
          <p:cNvSpPr>
            <a:spLocks noGrp="1"/>
          </p:cNvSpPr>
          <p:nvPr>
            <p:ph type="title"/>
          </p:nvPr>
        </p:nvSpPr>
        <p:spPr/>
        <p:txBody>
          <a:bodyPr/>
          <a:lstStyle/>
          <a:p>
            <a:r>
              <a:rPr lang="en-IN" b="0" i="0" u="none" strike="noStrike" dirty="0">
                <a:solidFill>
                  <a:srgbClr val="212529"/>
                </a:solidFill>
                <a:effectLst/>
                <a:latin typeface="Work Sans" pitchFamily="2" charset="77"/>
              </a:rPr>
              <a:t>Dynatrace</a:t>
            </a:r>
            <a:endParaRPr lang="en-US" dirty="0"/>
          </a:p>
        </p:txBody>
      </p:sp>
      <p:sp>
        <p:nvSpPr>
          <p:cNvPr id="3" name="Footer Placeholder 2">
            <a:extLst>
              <a:ext uri="{FF2B5EF4-FFF2-40B4-BE49-F238E27FC236}">
                <a16:creationId xmlns:a16="http://schemas.microsoft.com/office/drawing/2014/main" id="{790ECDDC-6C49-58D8-3069-20A0C8F5570D}"/>
              </a:ext>
            </a:extLst>
          </p:cNvPr>
          <p:cNvSpPr>
            <a:spLocks noGrp="1"/>
          </p:cNvSpPr>
          <p:nvPr>
            <p:ph type="ftr" sz="quarter" idx="15"/>
          </p:nvPr>
        </p:nvSpPr>
        <p:spPr>
          <a:xfrm rot="5400000">
            <a:off x="-1648358" y="8391062"/>
            <a:ext cx="4114800" cy="410501"/>
          </a:xfrm>
        </p:spPr>
        <p:txBody>
          <a:bodyPr/>
          <a:lstStyle/>
          <a:p>
            <a:r>
              <a:rPr lang="en-US"/>
              <a:t>Sample Footer Text</a:t>
            </a:r>
            <a:endParaRPr lang="en-US" dirty="0"/>
          </a:p>
        </p:txBody>
      </p:sp>
      <p:sp>
        <p:nvSpPr>
          <p:cNvPr id="4" name="Text Placeholder 3">
            <a:extLst>
              <a:ext uri="{FF2B5EF4-FFF2-40B4-BE49-F238E27FC236}">
                <a16:creationId xmlns:a16="http://schemas.microsoft.com/office/drawing/2014/main" id="{87921586-2022-5774-9964-ACEEACABC314}"/>
              </a:ext>
            </a:extLst>
          </p:cNvPr>
          <p:cNvSpPr>
            <a:spLocks noGrp="1"/>
          </p:cNvSpPr>
          <p:nvPr>
            <p:ph type="body" sz="quarter" idx="13"/>
          </p:nvPr>
        </p:nvSpPr>
        <p:spPr/>
        <p:txBody>
          <a:bodyPr>
            <a:normAutofit/>
          </a:bodyPr>
          <a:lstStyle/>
          <a:p>
            <a:r>
              <a:rPr lang="en-IN" sz="2400" b="0" i="0" u="none" strike="noStrike" dirty="0">
                <a:solidFill>
                  <a:srgbClr val="212529"/>
                </a:solidFill>
                <a:effectLst/>
                <a:latin typeface="Work Sans" pitchFamily="2" charset="77"/>
              </a:rPr>
              <a:t>Dynatrace provides software intelligence for enterprise cloud ecosystems. Dynatrace is an AI-powered, full stack and automated monitoring and analytics solution that provides insights into users, transactions, applications, and hybrid multi-cloud environments.</a:t>
            </a:r>
            <a:endParaRPr lang="en-US" sz="2400" dirty="0"/>
          </a:p>
        </p:txBody>
      </p:sp>
      <p:pic>
        <p:nvPicPr>
          <p:cNvPr id="10" name="Picture Placeholder 9" descr="A close-up of a computer&#10;&#10;Description automatically generated">
            <a:extLst>
              <a:ext uri="{FF2B5EF4-FFF2-40B4-BE49-F238E27FC236}">
                <a16:creationId xmlns:a16="http://schemas.microsoft.com/office/drawing/2014/main" id="{614643B6-538F-C312-98F8-43684E8BD5BD}"/>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pic>
        <p:nvPicPr>
          <p:cNvPr id="12" name="Picture Placeholder 11" descr="A phone with earbuds on it&#10;&#10;Description automatically generated">
            <a:extLst>
              <a:ext uri="{FF2B5EF4-FFF2-40B4-BE49-F238E27FC236}">
                <a16:creationId xmlns:a16="http://schemas.microsoft.com/office/drawing/2014/main" id="{1224943F-A4C2-5AB2-2936-E9252EDA0D72}"/>
              </a:ext>
            </a:extLst>
          </p:cNvPr>
          <p:cNvPicPr>
            <a:picLocks noGrp="1" noChangeAspect="1"/>
          </p:cNvPicPr>
          <p:nvPr>
            <p:ph type="pic" sz="quarter" idx="11"/>
          </p:nvPr>
        </p:nvPicPr>
        <p:blipFill>
          <a:blip r:embed="rId3" cstate="email">
            <a:extLst>
              <a:ext uri="{28A0092B-C50C-407E-A947-70E740481C1C}">
                <a14:useLocalDpi xmlns:a14="http://schemas.microsoft.com/office/drawing/2010/main"/>
              </a:ext>
            </a:extLst>
          </a:blip>
          <a:srcRect/>
          <a:stretch>
            <a:fillRect/>
          </a:stretch>
        </p:blipFill>
        <p:spPr/>
      </p:pic>
      <p:sp>
        <p:nvSpPr>
          <p:cNvPr id="7" name="Date Placeholder 6">
            <a:extLst>
              <a:ext uri="{FF2B5EF4-FFF2-40B4-BE49-F238E27FC236}">
                <a16:creationId xmlns:a16="http://schemas.microsoft.com/office/drawing/2014/main" id="{FA434EE3-2752-01F3-2983-A044BDD382D4}"/>
              </a:ext>
            </a:extLst>
          </p:cNvPr>
          <p:cNvSpPr>
            <a:spLocks noGrp="1"/>
          </p:cNvSpPr>
          <p:nvPr>
            <p:ph type="dt" sz="half" idx="14"/>
          </p:nvPr>
        </p:nvSpPr>
        <p:spPr>
          <a:xfrm rot="5400000">
            <a:off x="9864102" y="8021760"/>
            <a:ext cx="4114801" cy="410501"/>
          </a:xfrm>
        </p:spPr>
        <p:txBody>
          <a:bodyPr/>
          <a:lstStyle/>
          <a:p>
            <a:r>
              <a:rPr lang="en-US"/>
              <a:t>2/1/20XX</a:t>
            </a:r>
            <a:endParaRPr lang="en-US" dirty="0"/>
          </a:p>
        </p:txBody>
      </p:sp>
      <p:sp>
        <p:nvSpPr>
          <p:cNvPr id="8" name="Slide Number Placeholder 7">
            <a:extLst>
              <a:ext uri="{FF2B5EF4-FFF2-40B4-BE49-F238E27FC236}">
                <a16:creationId xmlns:a16="http://schemas.microsoft.com/office/drawing/2014/main" id="{5BF4AC5D-48AE-821D-7FB3-F00BB45B574D}"/>
              </a:ext>
            </a:extLst>
          </p:cNvPr>
          <p:cNvSpPr>
            <a:spLocks noGrp="1"/>
          </p:cNvSpPr>
          <p:nvPr>
            <p:ph type="sldNum" sz="quarter" idx="16"/>
          </p:nvPr>
        </p:nvSpPr>
        <p:spPr/>
        <p:txBody>
          <a:bodyPr/>
          <a:lstStyle/>
          <a:p>
            <a:fld id="{F8E28480-1C08-4458-AD97-0283E6FFD09D}" type="slidenum">
              <a:rPr lang="en-US" smtClean="0"/>
              <a:pPr/>
              <a:t>35</a:t>
            </a:fld>
            <a:endParaRPr lang="en-US" dirty="0"/>
          </a:p>
        </p:txBody>
      </p:sp>
    </p:spTree>
    <p:extLst>
      <p:ext uri="{BB962C8B-B14F-4D97-AF65-F5344CB8AC3E}">
        <p14:creationId xmlns:p14="http://schemas.microsoft.com/office/powerpoint/2010/main" val="3845014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154">
        <p159:morph option="byObject"/>
      </p:transition>
    </mc:Choice>
    <mc:Fallback xmlns="">
      <p:transition spd="slow" advTm="3154">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3F7BD-0F9F-B178-8C95-65B069F443B5}"/>
              </a:ext>
            </a:extLst>
          </p:cNvPr>
          <p:cNvSpPr>
            <a:spLocks noGrp="1"/>
          </p:cNvSpPr>
          <p:nvPr>
            <p:ph type="title"/>
          </p:nvPr>
        </p:nvSpPr>
        <p:spPr/>
        <p:txBody>
          <a:bodyPr/>
          <a:lstStyle/>
          <a:p>
            <a:r>
              <a:rPr lang="en-US" dirty="0"/>
              <a:t>Adobe Analytic</a:t>
            </a:r>
          </a:p>
        </p:txBody>
      </p:sp>
      <p:sp>
        <p:nvSpPr>
          <p:cNvPr id="3" name="Footer Placeholder 2">
            <a:extLst>
              <a:ext uri="{FF2B5EF4-FFF2-40B4-BE49-F238E27FC236}">
                <a16:creationId xmlns:a16="http://schemas.microsoft.com/office/drawing/2014/main" id="{AB0C3E1C-E34E-1D58-D2CC-85C5BFE71EBD}"/>
              </a:ext>
            </a:extLst>
          </p:cNvPr>
          <p:cNvSpPr>
            <a:spLocks noGrp="1"/>
          </p:cNvSpPr>
          <p:nvPr>
            <p:ph type="ftr" sz="quarter" idx="15"/>
          </p:nvPr>
        </p:nvSpPr>
        <p:spPr>
          <a:xfrm rot="5400000">
            <a:off x="-1648358" y="8221109"/>
            <a:ext cx="4114800" cy="410501"/>
          </a:xfrm>
        </p:spPr>
        <p:txBody>
          <a:bodyPr/>
          <a:lstStyle/>
          <a:p>
            <a:r>
              <a:rPr lang="en-US" dirty="0"/>
              <a:t>Sample Footer Text</a:t>
            </a:r>
          </a:p>
        </p:txBody>
      </p:sp>
      <p:sp>
        <p:nvSpPr>
          <p:cNvPr id="4" name="Text Placeholder 3">
            <a:extLst>
              <a:ext uri="{FF2B5EF4-FFF2-40B4-BE49-F238E27FC236}">
                <a16:creationId xmlns:a16="http://schemas.microsoft.com/office/drawing/2014/main" id="{4B7B2844-8128-AC5F-04E8-C4F0225BA9CA}"/>
              </a:ext>
            </a:extLst>
          </p:cNvPr>
          <p:cNvSpPr>
            <a:spLocks noGrp="1"/>
          </p:cNvSpPr>
          <p:nvPr>
            <p:ph type="body" sz="quarter" idx="13"/>
          </p:nvPr>
        </p:nvSpPr>
        <p:spPr/>
        <p:txBody>
          <a:bodyPr>
            <a:normAutofit/>
          </a:bodyPr>
          <a:lstStyle/>
          <a:p>
            <a:r>
              <a:rPr lang="en-IN" sz="2800" b="0" i="0" u="none" strike="noStrike" dirty="0">
                <a:solidFill>
                  <a:srgbClr val="212529"/>
                </a:solidFill>
                <a:effectLst/>
                <a:latin typeface="Work Sans" pitchFamily="2" charset="77"/>
              </a:rPr>
              <a:t>Marketing analytics platform from Adobe</a:t>
            </a:r>
            <a:endParaRPr lang="en-US" sz="2800" dirty="0"/>
          </a:p>
        </p:txBody>
      </p:sp>
      <p:pic>
        <p:nvPicPr>
          <p:cNvPr id="10" name="Picture Placeholder 9" descr="A computer and cell phone and other gadgets&#10;&#10;Description automatically generated with medium confidence">
            <a:extLst>
              <a:ext uri="{FF2B5EF4-FFF2-40B4-BE49-F238E27FC236}">
                <a16:creationId xmlns:a16="http://schemas.microsoft.com/office/drawing/2014/main" id="{C78FDBEE-96D7-8E08-73E1-7A2FCC4E5D15}"/>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7" name="Date Placeholder 6">
            <a:extLst>
              <a:ext uri="{FF2B5EF4-FFF2-40B4-BE49-F238E27FC236}">
                <a16:creationId xmlns:a16="http://schemas.microsoft.com/office/drawing/2014/main" id="{591EBC5D-03E3-752A-50F5-376D1DA77749}"/>
              </a:ext>
            </a:extLst>
          </p:cNvPr>
          <p:cNvSpPr>
            <a:spLocks noGrp="1"/>
          </p:cNvSpPr>
          <p:nvPr>
            <p:ph type="dt" sz="half" idx="14"/>
          </p:nvPr>
        </p:nvSpPr>
        <p:spPr>
          <a:xfrm rot="5400000">
            <a:off x="9700124" y="7630326"/>
            <a:ext cx="4114801" cy="410501"/>
          </a:xfrm>
        </p:spPr>
        <p:txBody>
          <a:bodyPr/>
          <a:lstStyle/>
          <a:p>
            <a:r>
              <a:rPr lang="en-US" dirty="0"/>
              <a:t>2/1/20XX</a:t>
            </a:r>
          </a:p>
        </p:txBody>
      </p:sp>
      <p:sp>
        <p:nvSpPr>
          <p:cNvPr id="8" name="Slide Number Placeholder 7">
            <a:extLst>
              <a:ext uri="{FF2B5EF4-FFF2-40B4-BE49-F238E27FC236}">
                <a16:creationId xmlns:a16="http://schemas.microsoft.com/office/drawing/2014/main" id="{3603E769-CDB5-5481-1CB9-F66BC1DC39D9}"/>
              </a:ext>
            </a:extLst>
          </p:cNvPr>
          <p:cNvSpPr>
            <a:spLocks noGrp="1"/>
          </p:cNvSpPr>
          <p:nvPr>
            <p:ph type="sldNum" sz="quarter" idx="16"/>
          </p:nvPr>
        </p:nvSpPr>
        <p:spPr/>
        <p:txBody>
          <a:bodyPr/>
          <a:lstStyle/>
          <a:p>
            <a:fld id="{F8E28480-1C08-4458-AD97-0283E6FFD09D}" type="slidenum">
              <a:rPr lang="en-US" smtClean="0"/>
              <a:pPr/>
              <a:t>36</a:t>
            </a:fld>
            <a:endParaRPr lang="en-US" dirty="0"/>
          </a:p>
        </p:txBody>
      </p:sp>
      <p:pic>
        <p:nvPicPr>
          <p:cNvPr id="16" name="Picture Placeholder 15" descr="A tablet and watch on a stand&#10;&#10;Description automatically generated">
            <a:extLst>
              <a:ext uri="{FF2B5EF4-FFF2-40B4-BE49-F238E27FC236}">
                <a16:creationId xmlns:a16="http://schemas.microsoft.com/office/drawing/2014/main" id="{C7A2B68E-DA48-C47D-EF62-678D6BA15C78}"/>
              </a:ext>
            </a:extLst>
          </p:cNvPr>
          <p:cNvPicPr>
            <a:picLocks noGrp="1" noChangeAspect="1"/>
          </p:cNvPicPr>
          <p:nvPr>
            <p:ph type="pic" sz="quarter" idx="11"/>
          </p:nvPr>
        </p:nvPicPr>
        <p:blipFill>
          <a:blip r:embed="rId3"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588294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154">
        <p159:morph option="byObject"/>
      </p:transition>
    </mc:Choice>
    <mc:Fallback xmlns="">
      <p:transition spd="slow" advTm="3154">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CA7452C-4ECA-3280-18C6-1E9DCC7DF8F8}"/>
              </a:ext>
            </a:extLst>
          </p:cNvPr>
          <p:cNvSpPr>
            <a:spLocks noGrp="1"/>
          </p:cNvSpPr>
          <p:nvPr>
            <p:ph type="title"/>
          </p:nvPr>
        </p:nvSpPr>
        <p:spPr/>
        <p:txBody>
          <a:bodyPr/>
          <a:lstStyle/>
          <a:p>
            <a:r>
              <a:rPr lang="en-US" dirty="0"/>
              <a:t>Widgets</a:t>
            </a:r>
          </a:p>
        </p:txBody>
      </p:sp>
      <p:sp>
        <p:nvSpPr>
          <p:cNvPr id="10" name="Text Placeholder 9">
            <a:extLst>
              <a:ext uri="{FF2B5EF4-FFF2-40B4-BE49-F238E27FC236}">
                <a16:creationId xmlns:a16="http://schemas.microsoft.com/office/drawing/2014/main" id="{0E3BC712-2574-4382-1A53-5F5A13C879D2}"/>
              </a:ext>
            </a:extLst>
          </p:cNvPr>
          <p:cNvSpPr>
            <a:spLocks noGrp="1"/>
          </p:cNvSpPr>
          <p:nvPr>
            <p:ph type="body" sz="quarter" idx="14"/>
          </p:nvPr>
        </p:nvSpPr>
        <p:spPr>
          <a:xfrm>
            <a:off x="9222907" y="8229600"/>
            <a:ext cx="2663825" cy="976312"/>
          </a:xfrm>
        </p:spPr>
        <p:txBody>
          <a:bodyPr/>
          <a:lstStyle/>
          <a:p>
            <a:endParaRPr lang="en-US" dirty="0"/>
          </a:p>
        </p:txBody>
      </p:sp>
      <p:sp>
        <p:nvSpPr>
          <p:cNvPr id="3" name="Footer Placeholder 2">
            <a:extLst>
              <a:ext uri="{FF2B5EF4-FFF2-40B4-BE49-F238E27FC236}">
                <a16:creationId xmlns:a16="http://schemas.microsoft.com/office/drawing/2014/main" id="{F84E9376-4043-F4FE-7D39-2FAD267F41A5}"/>
              </a:ext>
            </a:extLst>
          </p:cNvPr>
          <p:cNvSpPr>
            <a:spLocks noGrp="1"/>
          </p:cNvSpPr>
          <p:nvPr>
            <p:ph type="ftr" sz="quarter" idx="4294967295"/>
          </p:nvPr>
        </p:nvSpPr>
        <p:spPr>
          <a:xfrm rot="5400000">
            <a:off x="0" y="3224213"/>
            <a:ext cx="4114800" cy="409575"/>
          </a:xfrm>
        </p:spPr>
        <p:txBody>
          <a:bodyPr/>
          <a:lstStyle/>
          <a:p>
            <a:r>
              <a:rPr lang="en-US"/>
              <a:t>Sample Footer Text</a:t>
            </a:r>
            <a:endParaRPr lang="en-US" dirty="0"/>
          </a:p>
        </p:txBody>
      </p:sp>
      <p:sp>
        <p:nvSpPr>
          <p:cNvPr id="7" name="Date Placeholder 6">
            <a:extLst>
              <a:ext uri="{FF2B5EF4-FFF2-40B4-BE49-F238E27FC236}">
                <a16:creationId xmlns:a16="http://schemas.microsoft.com/office/drawing/2014/main" id="{9DABAF42-BAFA-3498-AE43-147C8C45ABD6}"/>
              </a:ext>
            </a:extLst>
          </p:cNvPr>
          <p:cNvSpPr>
            <a:spLocks noGrp="1"/>
          </p:cNvSpPr>
          <p:nvPr>
            <p:ph type="dt" sz="half" idx="4294967295"/>
          </p:nvPr>
        </p:nvSpPr>
        <p:spPr>
          <a:xfrm rot="5400000">
            <a:off x="8077200" y="3224213"/>
            <a:ext cx="4114800" cy="409575"/>
          </a:xfrm>
        </p:spPr>
        <p:txBody>
          <a:bodyPr/>
          <a:lstStyle/>
          <a:p>
            <a:r>
              <a:rPr lang="en-US"/>
              <a:t>2/1/20XX</a:t>
            </a:r>
            <a:endParaRPr lang="en-US" dirty="0"/>
          </a:p>
        </p:txBody>
      </p:sp>
      <p:sp>
        <p:nvSpPr>
          <p:cNvPr id="8" name="Slide Number Placeholder 7">
            <a:extLst>
              <a:ext uri="{FF2B5EF4-FFF2-40B4-BE49-F238E27FC236}">
                <a16:creationId xmlns:a16="http://schemas.microsoft.com/office/drawing/2014/main" id="{68C31546-21AF-05FB-DAEA-3E7B54C0A8E7}"/>
              </a:ext>
            </a:extLst>
          </p:cNvPr>
          <p:cNvSpPr>
            <a:spLocks noGrp="1"/>
          </p:cNvSpPr>
          <p:nvPr>
            <p:ph type="sldNum" sz="quarter" idx="4294967295"/>
          </p:nvPr>
        </p:nvSpPr>
        <p:spPr>
          <a:xfrm>
            <a:off x="11318875" y="6356350"/>
            <a:ext cx="873125" cy="365125"/>
          </a:xfrm>
        </p:spPr>
        <p:txBody>
          <a:bodyPr/>
          <a:lstStyle/>
          <a:p>
            <a:fld id="{F8E28480-1C08-4458-AD97-0283E6FFD09D}" type="slidenum">
              <a:rPr lang="en-US" smtClean="0"/>
              <a:pPr/>
              <a:t>37</a:t>
            </a:fld>
            <a:endParaRPr lang="en-US" dirty="0"/>
          </a:p>
        </p:txBody>
      </p:sp>
      <p:pic>
        <p:nvPicPr>
          <p:cNvPr id="17" name="Picture Placeholder 16" descr="A large round building with a logo on it in front of a city skyline&#10;&#10;Description automatically generated">
            <a:extLst>
              <a:ext uri="{FF2B5EF4-FFF2-40B4-BE49-F238E27FC236}">
                <a16:creationId xmlns:a16="http://schemas.microsoft.com/office/drawing/2014/main" id="{BD221FBF-C24A-8D32-933D-7D731DCB2C82}"/>
              </a:ext>
            </a:extLst>
          </p:cNvPr>
          <p:cNvPicPr>
            <a:picLocks noGrp="1" noChangeAspect="1"/>
          </p:cNvPicPr>
          <p:nvPr>
            <p:ph type="pic" sz="quarter" idx="15"/>
          </p:nvPr>
        </p:nvPicPr>
        <p:blipFill>
          <a:blip r:embed="rId2"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97660134"/>
      </p:ext>
    </p:extLst>
  </p:cSld>
  <p:clrMapOvr>
    <a:masterClrMapping/>
  </p:clrMapOvr>
  <mc:AlternateContent xmlns:mc="http://schemas.openxmlformats.org/markup-compatibility/2006" xmlns:p14="http://schemas.microsoft.com/office/powerpoint/2010/main">
    <mc:Choice Requires="p14">
      <p:transition spd="slow" p14:dur="4000" advTm="3154">
        <p14:vortex dir="r"/>
      </p:transition>
    </mc:Choice>
    <mc:Fallback xmlns="">
      <p:transition spd="slow" advTm="3154">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7148AC-11D6-1D78-6FF6-BD157DF148BA}"/>
              </a:ext>
            </a:extLst>
          </p:cNvPr>
          <p:cNvSpPr>
            <a:spLocks noGrp="1"/>
          </p:cNvSpPr>
          <p:nvPr>
            <p:ph type="title"/>
          </p:nvPr>
        </p:nvSpPr>
        <p:spPr>
          <a:xfrm>
            <a:off x="1274064" y="798368"/>
            <a:ext cx="5605272" cy="914400"/>
          </a:xfrm>
        </p:spPr>
        <p:txBody>
          <a:bodyPr/>
          <a:lstStyle/>
          <a:p>
            <a:r>
              <a:rPr lang="en-US" dirty="0"/>
              <a:t>Webex</a:t>
            </a:r>
          </a:p>
        </p:txBody>
      </p:sp>
      <p:sp>
        <p:nvSpPr>
          <p:cNvPr id="8" name="Text Placeholder 7">
            <a:extLst>
              <a:ext uri="{FF2B5EF4-FFF2-40B4-BE49-F238E27FC236}">
                <a16:creationId xmlns:a16="http://schemas.microsoft.com/office/drawing/2014/main" id="{E9BC3080-BDE4-463B-E302-B14ECFBBA24C}"/>
              </a:ext>
            </a:extLst>
          </p:cNvPr>
          <p:cNvSpPr>
            <a:spLocks noGrp="1"/>
          </p:cNvSpPr>
          <p:nvPr>
            <p:ph type="body" sz="quarter" idx="13"/>
          </p:nvPr>
        </p:nvSpPr>
        <p:spPr>
          <a:xfrm>
            <a:off x="1012242" y="1764084"/>
            <a:ext cx="6128915" cy="3642347"/>
          </a:xfrm>
        </p:spPr>
        <p:txBody>
          <a:bodyPr>
            <a:noAutofit/>
          </a:bodyPr>
          <a:lstStyle/>
          <a:p>
            <a:r>
              <a:rPr lang="en-US" sz="2400" dirty="0"/>
              <a:t>Webex is a web conferencing and collaboration platform developed by Cisco. It facilitates online meetings, video conferences, and virtual collaboration, allowing participants to connect from different locations. With features like screen sharing, file sharing, and real-time communication, Webex enhances remote collaboration and team interactions. It is widely used for virtual meetings, webinars, and collaborative work across businesses and organizations.</a:t>
            </a:r>
          </a:p>
        </p:txBody>
      </p:sp>
      <p:pic>
        <p:nvPicPr>
          <p:cNvPr id="16" name="Picture Placeholder 15" descr="A watch on a wooden surface&#10;&#10;Description automatically generated">
            <a:extLst>
              <a:ext uri="{FF2B5EF4-FFF2-40B4-BE49-F238E27FC236}">
                <a16:creationId xmlns:a16="http://schemas.microsoft.com/office/drawing/2014/main" id="{2E102939-B9B5-E973-BEA1-B6CF029C750B}"/>
              </a:ext>
            </a:extLst>
          </p:cNvPr>
          <p:cNvPicPr>
            <a:picLocks noGrp="1" noChangeAspect="1"/>
          </p:cNvPicPr>
          <p:nvPr>
            <p:ph type="pic" sz="quarter" idx="11"/>
          </p:nvPr>
        </p:nvPicPr>
        <p:blipFill>
          <a:blip r:embed="rId2" cstate="email">
            <a:extLst>
              <a:ext uri="{28A0092B-C50C-407E-A947-70E740481C1C}">
                <a14:useLocalDpi xmlns:a14="http://schemas.microsoft.com/office/drawing/2010/main"/>
              </a:ext>
            </a:extLst>
          </a:blip>
          <a:srcRect/>
          <a:stretch>
            <a:fillRect/>
          </a:stretch>
        </p:blipFill>
        <p:spPr/>
      </p:pic>
      <p:pic>
        <p:nvPicPr>
          <p:cNvPr id="14" name="Picture Placeholder 13" descr="A person using a computer&#10;&#10;Description automatically generated">
            <a:extLst>
              <a:ext uri="{FF2B5EF4-FFF2-40B4-BE49-F238E27FC236}">
                <a16:creationId xmlns:a16="http://schemas.microsoft.com/office/drawing/2014/main" id="{121804FD-8EED-02B7-888A-80542D25DEEA}"/>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431118110"/>
      </p:ext>
    </p:extLst>
  </p:cSld>
  <p:clrMapOvr>
    <a:masterClrMapping/>
  </p:clrMapOvr>
  <mc:AlternateContent xmlns:mc="http://schemas.openxmlformats.org/markup-compatibility/2006" xmlns:p14="http://schemas.microsoft.com/office/powerpoint/2010/main">
    <mc:Choice Requires="p14">
      <p:transition spd="slow" p14:dur="3400" advTm="3154">
        <p14:reveal/>
      </p:transition>
    </mc:Choice>
    <mc:Fallback xmlns="">
      <p:transition spd="slow" advTm="3154">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658C3-19FD-EA00-BB6B-C078911199B7}"/>
              </a:ext>
            </a:extLst>
          </p:cNvPr>
          <p:cNvSpPr>
            <a:spLocks noGrp="1"/>
          </p:cNvSpPr>
          <p:nvPr>
            <p:ph type="title"/>
          </p:nvPr>
        </p:nvSpPr>
        <p:spPr/>
        <p:txBody>
          <a:bodyPr/>
          <a:lstStyle/>
          <a:p>
            <a:r>
              <a:rPr lang="en-US" dirty="0"/>
              <a:t>Apple Whitelist</a:t>
            </a:r>
          </a:p>
        </p:txBody>
      </p:sp>
      <p:sp>
        <p:nvSpPr>
          <p:cNvPr id="3" name="Footer Placeholder 2">
            <a:extLst>
              <a:ext uri="{FF2B5EF4-FFF2-40B4-BE49-F238E27FC236}">
                <a16:creationId xmlns:a16="http://schemas.microsoft.com/office/drawing/2014/main" id="{5D911F6F-3DD1-4752-482E-7CB539BD3C27}"/>
              </a:ext>
            </a:extLst>
          </p:cNvPr>
          <p:cNvSpPr>
            <a:spLocks noGrp="1"/>
          </p:cNvSpPr>
          <p:nvPr>
            <p:ph type="ftr" sz="quarter" idx="15"/>
          </p:nvPr>
        </p:nvSpPr>
        <p:spPr>
          <a:xfrm rot="5400000">
            <a:off x="-1692822" y="8304236"/>
            <a:ext cx="4114800" cy="410501"/>
          </a:xfrm>
        </p:spPr>
        <p:txBody>
          <a:bodyPr/>
          <a:lstStyle/>
          <a:p>
            <a:r>
              <a:rPr lang="en-US"/>
              <a:t>Sample Footer Text</a:t>
            </a:r>
            <a:endParaRPr lang="en-US" dirty="0"/>
          </a:p>
        </p:txBody>
      </p:sp>
      <p:sp>
        <p:nvSpPr>
          <p:cNvPr id="4" name="Text Placeholder 3">
            <a:extLst>
              <a:ext uri="{FF2B5EF4-FFF2-40B4-BE49-F238E27FC236}">
                <a16:creationId xmlns:a16="http://schemas.microsoft.com/office/drawing/2014/main" id="{9ACC6F33-89F7-52D0-8532-7126BD8579EC}"/>
              </a:ext>
            </a:extLst>
          </p:cNvPr>
          <p:cNvSpPr>
            <a:spLocks noGrp="1"/>
          </p:cNvSpPr>
          <p:nvPr>
            <p:ph type="body" sz="quarter" idx="13"/>
          </p:nvPr>
        </p:nvSpPr>
        <p:spPr/>
        <p:txBody>
          <a:bodyPr>
            <a:normAutofit/>
          </a:bodyPr>
          <a:lstStyle/>
          <a:p>
            <a:r>
              <a:rPr lang="en-IN" sz="2400" b="0" i="0" dirty="0">
                <a:solidFill>
                  <a:schemeClr val="tx1">
                    <a:lumMod val="95000"/>
                    <a:lumOff val="5000"/>
                  </a:schemeClr>
                </a:solidFill>
                <a:effectLst/>
                <a:latin typeface="Google Sans"/>
              </a:rPr>
              <a:t>Whitelisting (</a:t>
            </a:r>
            <a:r>
              <a:rPr lang="en-IN" sz="2400" b="0" i="0" dirty="0" err="1">
                <a:solidFill>
                  <a:schemeClr val="tx1">
                    <a:lumMod val="95000"/>
                    <a:lumOff val="5000"/>
                  </a:schemeClr>
                </a:solidFill>
                <a:effectLst/>
                <a:latin typeface="Google Sans"/>
              </a:rPr>
              <a:t>allowlisting</a:t>
            </a:r>
            <a:r>
              <a:rPr lang="en-IN" sz="2400" b="0" i="0" dirty="0">
                <a:solidFill>
                  <a:schemeClr val="tx1">
                    <a:lumMod val="95000"/>
                    <a:lumOff val="5000"/>
                  </a:schemeClr>
                </a:solidFill>
                <a:effectLst/>
                <a:latin typeface="Google Sans"/>
              </a:rPr>
              <a:t>) is the process of securing your device or network by allowing trusted IP (Internet Protocol) addresses, software, or emails to access it. Whitelisting is a two-stage process of: Identifying trustworthy sources and agents; Granting them special recognition, access, and privileges.</a:t>
            </a:r>
            <a:endParaRPr lang="en-US" sz="2400" dirty="0">
              <a:solidFill>
                <a:schemeClr val="tx1">
                  <a:lumMod val="95000"/>
                  <a:lumOff val="5000"/>
                </a:schemeClr>
              </a:solidFill>
            </a:endParaRPr>
          </a:p>
        </p:txBody>
      </p:sp>
      <p:pic>
        <p:nvPicPr>
          <p:cNvPr id="10" name="Picture Placeholder 9" descr="A computer with a light on&#10;&#10;Description automatically generated">
            <a:extLst>
              <a:ext uri="{FF2B5EF4-FFF2-40B4-BE49-F238E27FC236}">
                <a16:creationId xmlns:a16="http://schemas.microsoft.com/office/drawing/2014/main" id="{4832906B-A371-E9F7-6347-E3DFC6E2A3AC}"/>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pic>
        <p:nvPicPr>
          <p:cNvPr id="12" name="Picture Placeholder 11" descr="A person holding a computer&#10;&#10;Description automatically generated">
            <a:extLst>
              <a:ext uri="{FF2B5EF4-FFF2-40B4-BE49-F238E27FC236}">
                <a16:creationId xmlns:a16="http://schemas.microsoft.com/office/drawing/2014/main" id="{AF64CDDC-2991-AB88-5F4A-0073946EEA72}"/>
              </a:ext>
            </a:extLst>
          </p:cNvPr>
          <p:cNvPicPr>
            <a:picLocks noGrp="1" noChangeAspect="1"/>
          </p:cNvPicPr>
          <p:nvPr>
            <p:ph type="pic" sz="quarter" idx="11"/>
          </p:nvPr>
        </p:nvPicPr>
        <p:blipFill>
          <a:blip r:embed="rId3" cstate="email">
            <a:extLst>
              <a:ext uri="{28A0092B-C50C-407E-A947-70E740481C1C}">
                <a14:useLocalDpi xmlns:a14="http://schemas.microsoft.com/office/drawing/2010/main"/>
              </a:ext>
            </a:extLst>
          </a:blip>
          <a:srcRect/>
          <a:stretch>
            <a:fillRect/>
          </a:stretch>
        </p:blipFill>
        <p:spPr/>
      </p:pic>
      <p:sp>
        <p:nvSpPr>
          <p:cNvPr id="7" name="Date Placeholder 6">
            <a:extLst>
              <a:ext uri="{FF2B5EF4-FFF2-40B4-BE49-F238E27FC236}">
                <a16:creationId xmlns:a16="http://schemas.microsoft.com/office/drawing/2014/main" id="{1603742B-B5E2-D1E2-86F1-80EE664D449C}"/>
              </a:ext>
            </a:extLst>
          </p:cNvPr>
          <p:cNvSpPr>
            <a:spLocks noGrp="1"/>
          </p:cNvSpPr>
          <p:nvPr>
            <p:ph type="dt" sz="half" idx="14"/>
          </p:nvPr>
        </p:nvSpPr>
        <p:spPr>
          <a:xfrm rot="5400000">
            <a:off x="9654050" y="7624928"/>
            <a:ext cx="4114801" cy="410501"/>
          </a:xfrm>
        </p:spPr>
        <p:txBody>
          <a:bodyPr/>
          <a:lstStyle/>
          <a:p>
            <a:r>
              <a:rPr lang="en-US"/>
              <a:t>2/1/20XX</a:t>
            </a:r>
            <a:endParaRPr lang="en-US" dirty="0"/>
          </a:p>
        </p:txBody>
      </p:sp>
      <p:sp>
        <p:nvSpPr>
          <p:cNvPr id="8" name="Slide Number Placeholder 7">
            <a:extLst>
              <a:ext uri="{FF2B5EF4-FFF2-40B4-BE49-F238E27FC236}">
                <a16:creationId xmlns:a16="http://schemas.microsoft.com/office/drawing/2014/main" id="{2478DB16-CDF7-3EBD-3431-405E662DCFEA}"/>
              </a:ext>
            </a:extLst>
          </p:cNvPr>
          <p:cNvSpPr>
            <a:spLocks noGrp="1"/>
          </p:cNvSpPr>
          <p:nvPr>
            <p:ph type="sldNum" sz="quarter" idx="16"/>
          </p:nvPr>
        </p:nvSpPr>
        <p:spPr/>
        <p:txBody>
          <a:bodyPr/>
          <a:lstStyle/>
          <a:p>
            <a:fld id="{F8E28480-1C08-4458-AD97-0283E6FFD09D}" type="slidenum">
              <a:rPr lang="en-US" smtClean="0"/>
              <a:pPr/>
              <a:t>39</a:t>
            </a:fld>
            <a:endParaRPr lang="en-US" dirty="0"/>
          </a:p>
        </p:txBody>
      </p:sp>
    </p:spTree>
    <p:extLst>
      <p:ext uri="{BB962C8B-B14F-4D97-AF65-F5344CB8AC3E}">
        <p14:creationId xmlns:p14="http://schemas.microsoft.com/office/powerpoint/2010/main" val="1274809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154">
        <p159:morph option="byObject"/>
      </p:transition>
    </mc:Choice>
    <mc:Fallback xmlns="">
      <p:transition spd="slow" advTm="3154">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154ED37-D56C-4D45-820A-79419F5E970D}"/>
              </a:ext>
            </a:extLst>
          </p:cNvPr>
          <p:cNvSpPr>
            <a:spLocks noGrp="1"/>
          </p:cNvSpPr>
          <p:nvPr>
            <p:ph type="title"/>
          </p:nvPr>
        </p:nvSpPr>
        <p:spPr>
          <a:xfrm>
            <a:off x="1371600" y="1129086"/>
            <a:ext cx="9486900" cy="725118"/>
          </a:xfrm>
        </p:spPr>
        <p:txBody>
          <a:bodyPr anchor="b">
            <a:normAutofit/>
          </a:bodyPr>
          <a:lstStyle/>
          <a:p>
            <a:r>
              <a:rPr lang="en-US" dirty="0"/>
              <a:t>Products</a:t>
            </a:r>
          </a:p>
        </p:txBody>
      </p:sp>
      <p:sp>
        <p:nvSpPr>
          <p:cNvPr id="34" name="Footer Placeholder 2">
            <a:extLst>
              <a:ext uri="{FF2B5EF4-FFF2-40B4-BE49-F238E27FC236}">
                <a16:creationId xmlns:a16="http://schemas.microsoft.com/office/drawing/2014/main" id="{F641B3EB-DAAA-E2C8-113C-B7283FF8E9AC}"/>
              </a:ext>
            </a:extLst>
          </p:cNvPr>
          <p:cNvSpPr>
            <a:spLocks noGrp="1"/>
          </p:cNvSpPr>
          <p:nvPr>
            <p:ph type="ftr" sz="quarter" idx="11"/>
          </p:nvPr>
        </p:nvSpPr>
        <p:spPr>
          <a:xfrm rot="5400000">
            <a:off x="-1852150" y="8883145"/>
            <a:ext cx="4114800" cy="410501"/>
          </a:xfrm>
        </p:spPr>
        <p:txBody>
          <a:bodyPr anchor="ctr">
            <a:normAutofit/>
          </a:bodyPr>
          <a:lstStyle/>
          <a:p>
            <a:pPr>
              <a:spcAft>
                <a:spcPts val="600"/>
              </a:spcAft>
            </a:pPr>
            <a:r>
              <a:rPr lang="en-US" dirty="0"/>
              <a:t>Sample Footer Text</a:t>
            </a:r>
          </a:p>
        </p:txBody>
      </p:sp>
      <p:sp>
        <p:nvSpPr>
          <p:cNvPr id="45" name="Date Placeholder 4">
            <a:extLst>
              <a:ext uri="{FF2B5EF4-FFF2-40B4-BE49-F238E27FC236}">
                <a16:creationId xmlns:a16="http://schemas.microsoft.com/office/drawing/2014/main" id="{43A24E09-94DA-CE7A-E4A3-D1A5B98EA9A8}"/>
              </a:ext>
            </a:extLst>
          </p:cNvPr>
          <p:cNvSpPr>
            <a:spLocks noGrp="1"/>
          </p:cNvSpPr>
          <p:nvPr>
            <p:ph type="dt" sz="half" idx="10"/>
          </p:nvPr>
        </p:nvSpPr>
        <p:spPr>
          <a:xfrm rot="5400000">
            <a:off x="9242350" y="8573625"/>
            <a:ext cx="4114801" cy="410501"/>
          </a:xfrm>
        </p:spPr>
        <p:txBody>
          <a:bodyPr/>
          <a:lstStyle/>
          <a:p>
            <a:pPr>
              <a:spcAft>
                <a:spcPts val="600"/>
              </a:spcAft>
            </a:pPr>
            <a:r>
              <a:rPr lang="en-US" dirty="0"/>
              <a:t>2/1/20XX</a:t>
            </a:r>
          </a:p>
        </p:txBody>
      </p:sp>
      <p:sp>
        <p:nvSpPr>
          <p:cNvPr id="38" name="Slide Number Placeholder 5">
            <a:extLst>
              <a:ext uri="{FF2B5EF4-FFF2-40B4-BE49-F238E27FC236}">
                <a16:creationId xmlns:a16="http://schemas.microsoft.com/office/drawing/2014/main" id="{37449227-C0A3-DECE-3115-8291FF8A2795}"/>
              </a:ext>
            </a:extLst>
          </p:cNvPr>
          <p:cNvSpPr>
            <a:spLocks noGrp="1"/>
          </p:cNvSpPr>
          <p:nvPr>
            <p:ph type="sldNum" sz="quarter" idx="12"/>
          </p:nvPr>
        </p:nvSpPr>
        <p:spPr>
          <a:xfrm>
            <a:off x="11116340" y="6356350"/>
            <a:ext cx="871868" cy="365125"/>
          </a:xfrm>
        </p:spPr>
        <p:txBody>
          <a:bodyPr anchor="ctr">
            <a:normAutofit/>
          </a:bodyPr>
          <a:lstStyle/>
          <a:p>
            <a:pPr>
              <a:spcAft>
                <a:spcPts val="600"/>
              </a:spcAft>
            </a:pPr>
            <a:fld id="{F8E28480-1C08-4458-AD97-0283E6FFD09D}" type="slidenum">
              <a:rPr lang="en-US" smtClean="0"/>
              <a:pPr>
                <a:spcAft>
                  <a:spcPts val="600"/>
                </a:spcAft>
              </a:pPr>
              <a:t>4</a:t>
            </a:fld>
            <a:endParaRPr lang="en-US"/>
          </a:p>
        </p:txBody>
      </p:sp>
      <p:sp>
        <p:nvSpPr>
          <p:cNvPr id="36" name="Date Placeholder 4">
            <a:extLst>
              <a:ext uri="{FF2B5EF4-FFF2-40B4-BE49-F238E27FC236}">
                <a16:creationId xmlns:a16="http://schemas.microsoft.com/office/drawing/2014/main" id="{6FD70421-7B80-89B1-28A8-C418DFE43333}"/>
              </a:ext>
            </a:extLst>
          </p:cNvPr>
          <p:cNvSpPr>
            <a:spLocks noGrp="1"/>
          </p:cNvSpPr>
          <p:nvPr>
            <p:ph type="dt" sz="half" idx="10"/>
          </p:nvPr>
        </p:nvSpPr>
        <p:spPr>
          <a:xfrm rot="5400000">
            <a:off x="9058939" y="9476270"/>
            <a:ext cx="4114801" cy="410501"/>
          </a:xfrm>
        </p:spPr>
        <p:txBody>
          <a:bodyPr/>
          <a:lstStyle/>
          <a:p>
            <a:pPr>
              <a:spcAft>
                <a:spcPts val="600"/>
              </a:spcAft>
            </a:pPr>
            <a:r>
              <a:rPr lang="en-US" dirty="0"/>
              <a:t>2/1/20XX</a:t>
            </a:r>
          </a:p>
        </p:txBody>
      </p:sp>
      <p:pic>
        <p:nvPicPr>
          <p:cNvPr id="6" name="Content Placeholder 5" descr="A computer with a logo on it&#10;&#10;Description automatically generated">
            <a:extLst>
              <a:ext uri="{FF2B5EF4-FFF2-40B4-BE49-F238E27FC236}">
                <a16:creationId xmlns:a16="http://schemas.microsoft.com/office/drawing/2014/main" id="{793B3624-5CDF-754D-846A-8D77AF3366BD}"/>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1371600" y="2410691"/>
            <a:ext cx="9486900" cy="3413847"/>
          </a:xfrm>
        </p:spPr>
      </p:pic>
    </p:spTree>
    <p:extLst>
      <p:ext uri="{BB962C8B-B14F-4D97-AF65-F5344CB8AC3E}">
        <p14:creationId xmlns:p14="http://schemas.microsoft.com/office/powerpoint/2010/main" val="3183694678"/>
      </p:ext>
    </p:extLst>
  </p:cSld>
  <p:clrMapOvr>
    <a:masterClrMapping/>
  </p:clrMapOvr>
  <mc:AlternateContent xmlns:mc="http://schemas.openxmlformats.org/markup-compatibility/2006" xmlns:p14="http://schemas.microsoft.com/office/powerpoint/2010/main">
    <mc:Choice Requires="p14">
      <p:transition spd="slow" p14:dur="3400" advTm="3154">
        <p14:reveal/>
      </p:transition>
    </mc:Choice>
    <mc:Fallback xmlns="">
      <p:transition spd="slow" advTm="3154">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F126F10-298B-61E5-2EE5-ED8EBD6C86F7}"/>
              </a:ext>
            </a:extLst>
          </p:cNvPr>
          <p:cNvSpPr>
            <a:spLocks noGrp="1"/>
          </p:cNvSpPr>
          <p:nvPr>
            <p:ph type="title"/>
          </p:nvPr>
        </p:nvSpPr>
        <p:spPr>
          <a:xfrm>
            <a:off x="1348187" y="888995"/>
            <a:ext cx="9486900" cy="725118"/>
          </a:xfrm>
        </p:spPr>
        <p:txBody>
          <a:bodyPr anchor="b">
            <a:normAutofit/>
          </a:bodyPr>
          <a:lstStyle/>
          <a:p>
            <a:r>
              <a:rPr lang="en-US" dirty="0"/>
              <a:t>Design</a:t>
            </a:r>
          </a:p>
        </p:txBody>
      </p:sp>
      <p:sp>
        <p:nvSpPr>
          <p:cNvPr id="3" name="Footer Placeholder 2">
            <a:extLst>
              <a:ext uri="{FF2B5EF4-FFF2-40B4-BE49-F238E27FC236}">
                <a16:creationId xmlns:a16="http://schemas.microsoft.com/office/drawing/2014/main" id="{FBB24B66-4F8D-978A-8069-2631760FFF97}"/>
              </a:ext>
            </a:extLst>
          </p:cNvPr>
          <p:cNvSpPr>
            <a:spLocks noGrp="1"/>
          </p:cNvSpPr>
          <p:nvPr>
            <p:ph type="ftr" sz="quarter" idx="11"/>
          </p:nvPr>
        </p:nvSpPr>
        <p:spPr>
          <a:xfrm rot="5400000">
            <a:off x="-1579859" y="8573625"/>
            <a:ext cx="4114800" cy="410501"/>
          </a:xfrm>
        </p:spPr>
        <p:txBody>
          <a:bodyPr anchor="ctr">
            <a:normAutofit/>
          </a:bodyPr>
          <a:lstStyle/>
          <a:p>
            <a:pPr>
              <a:spcAft>
                <a:spcPts val="600"/>
              </a:spcAft>
            </a:pPr>
            <a:r>
              <a:rPr lang="en-US"/>
              <a:t>Sample Footer Text</a:t>
            </a:r>
          </a:p>
        </p:txBody>
      </p:sp>
      <p:sp>
        <p:nvSpPr>
          <p:cNvPr id="7" name="Date Placeholder 6">
            <a:extLst>
              <a:ext uri="{FF2B5EF4-FFF2-40B4-BE49-F238E27FC236}">
                <a16:creationId xmlns:a16="http://schemas.microsoft.com/office/drawing/2014/main" id="{0EE4068A-16B0-0198-B29F-3BD1C9A809A1}"/>
              </a:ext>
            </a:extLst>
          </p:cNvPr>
          <p:cNvSpPr>
            <a:spLocks noGrp="1"/>
          </p:cNvSpPr>
          <p:nvPr>
            <p:ph type="dt" sz="half" idx="10"/>
          </p:nvPr>
        </p:nvSpPr>
        <p:spPr>
          <a:xfrm rot="5400000">
            <a:off x="9246557" y="8710150"/>
            <a:ext cx="4114801" cy="410501"/>
          </a:xfrm>
        </p:spPr>
        <p:txBody>
          <a:bodyPr anchor="ctr">
            <a:normAutofit/>
          </a:bodyPr>
          <a:lstStyle/>
          <a:p>
            <a:pPr>
              <a:spcAft>
                <a:spcPts val="600"/>
              </a:spcAft>
            </a:pPr>
            <a:r>
              <a:rPr lang="en-US" dirty="0"/>
              <a:t>2/1/20XX</a:t>
            </a:r>
          </a:p>
        </p:txBody>
      </p:sp>
      <p:sp>
        <p:nvSpPr>
          <p:cNvPr id="8" name="Slide Number Placeholder 7">
            <a:extLst>
              <a:ext uri="{FF2B5EF4-FFF2-40B4-BE49-F238E27FC236}">
                <a16:creationId xmlns:a16="http://schemas.microsoft.com/office/drawing/2014/main" id="{E7161F01-C2E9-571B-25BB-3C39BA2E3F21}"/>
              </a:ext>
            </a:extLst>
          </p:cNvPr>
          <p:cNvSpPr>
            <a:spLocks noGrp="1"/>
          </p:cNvSpPr>
          <p:nvPr>
            <p:ph type="sldNum" sz="quarter" idx="12"/>
          </p:nvPr>
        </p:nvSpPr>
        <p:spPr>
          <a:xfrm>
            <a:off x="11116340" y="6356350"/>
            <a:ext cx="871868" cy="365125"/>
          </a:xfrm>
        </p:spPr>
        <p:txBody>
          <a:bodyPr anchor="ctr">
            <a:normAutofit/>
          </a:bodyPr>
          <a:lstStyle/>
          <a:p>
            <a:pPr>
              <a:spcAft>
                <a:spcPts val="600"/>
              </a:spcAft>
            </a:pPr>
            <a:fld id="{F8E28480-1C08-4458-AD97-0283E6FFD09D}" type="slidenum">
              <a:rPr lang="en-US" smtClean="0"/>
              <a:pPr>
                <a:spcAft>
                  <a:spcPts val="600"/>
                </a:spcAft>
              </a:pPr>
              <a:t>40</a:t>
            </a:fld>
            <a:endParaRPr lang="en-US"/>
          </a:p>
        </p:txBody>
      </p:sp>
      <p:pic>
        <p:nvPicPr>
          <p:cNvPr id="20" name="Content Placeholder 19" descr="A white apple logo on a black background&#10;&#10;Description automatically generated">
            <a:extLst>
              <a:ext uri="{FF2B5EF4-FFF2-40B4-BE49-F238E27FC236}">
                <a16:creationId xmlns:a16="http://schemas.microsoft.com/office/drawing/2014/main" id="{337FA455-F1A2-C1CB-B13F-E769D17D6989}"/>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348187" y="1854205"/>
            <a:ext cx="9486899" cy="4114800"/>
          </a:xfrm>
        </p:spPr>
      </p:pic>
      <p:pic>
        <p:nvPicPr>
          <p:cNvPr id="22" name="Picture 21" descr="A colorful logo with a black background&#10;&#10;Description automatically generated">
            <a:extLst>
              <a:ext uri="{FF2B5EF4-FFF2-40B4-BE49-F238E27FC236}">
                <a16:creationId xmlns:a16="http://schemas.microsoft.com/office/drawing/2014/main" id="{D23AF820-9A96-1F1D-252D-00680E0894D6}"/>
              </a:ext>
            </a:extLst>
          </p:cNvPr>
          <p:cNvPicPr>
            <a:picLocks noChangeAspect="1"/>
          </p:cNvPicPr>
          <p:nvPr/>
        </p:nvPicPr>
        <p:blipFill>
          <a:blip r:embed="rId3" cstate="email">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1356914" y="1854205"/>
            <a:ext cx="9229310" cy="3684389"/>
          </a:xfrm>
          <a:prstGeom prst="rect">
            <a:avLst/>
          </a:prstGeom>
        </p:spPr>
      </p:pic>
    </p:spTree>
    <p:extLst>
      <p:ext uri="{BB962C8B-B14F-4D97-AF65-F5344CB8AC3E}">
        <p14:creationId xmlns:p14="http://schemas.microsoft.com/office/powerpoint/2010/main" val="7628105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154">
        <p15:prstTrans prst="crush"/>
      </p:transition>
    </mc:Choice>
    <mc:Fallback xmlns="">
      <p:transition spd="slow" advTm="3154">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FD7CF-CE0F-2B53-0C02-32F6E52DF0FF}"/>
              </a:ext>
            </a:extLst>
          </p:cNvPr>
          <p:cNvSpPr>
            <a:spLocks noGrp="1"/>
          </p:cNvSpPr>
          <p:nvPr>
            <p:ph type="title"/>
          </p:nvPr>
        </p:nvSpPr>
        <p:spPr/>
        <p:txBody>
          <a:bodyPr/>
          <a:lstStyle/>
          <a:p>
            <a:r>
              <a:rPr lang="en-US" dirty="0"/>
              <a:t>1280x1024 Resolution</a:t>
            </a:r>
            <a:br>
              <a:rPr lang="en-US" dirty="0"/>
            </a:br>
            <a:r>
              <a:rPr lang="en-US" dirty="0"/>
              <a:t>Home Page</a:t>
            </a:r>
          </a:p>
        </p:txBody>
      </p:sp>
      <p:sp>
        <p:nvSpPr>
          <p:cNvPr id="3" name="Footer Placeholder 2">
            <a:extLst>
              <a:ext uri="{FF2B5EF4-FFF2-40B4-BE49-F238E27FC236}">
                <a16:creationId xmlns:a16="http://schemas.microsoft.com/office/drawing/2014/main" id="{CD435BA5-ABA8-AD48-C166-2399CA73709C}"/>
              </a:ext>
            </a:extLst>
          </p:cNvPr>
          <p:cNvSpPr>
            <a:spLocks noGrp="1"/>
          </p:cNvSpPr>
          <p:nvPr>
            <p:ph type="ftr" sz="quarter" idx="15"/>
          </p:nvPr>
        </p:nvSpPr>
        <p:spPr>
          <a:xfrm rot="5400000">
            <a:off x="211563" y="7190912"/>
            <a:ext cx="1714501" cy="410501"/>
          </a:xfrm>
        </p:spPr>
        <p:txBody>
          <a:bodyPr/>
          <a:lstStyle/>
          <a:p>
            <a:r>
              <a:rPr lang="en-US" dirty="0" err="1"/>
              <a:t>oter</a:t>
            </a:r>
            <a:r>
              <a:rPr lang="en-US" dirty="0"/>
              <a:t> Text</a:t>
            </a:r>
          </a:p>
        </p:txBody>
      </p:sp>
      <p:sp>
        <p:nvSpPr>
          <p:cNvPr id="4" name="Text Placeholder 3">
            <a:extLst>
              <a:ext uri="{FF2B5EF4-FFF2-40B4-BE49-F238E27FC236}">
                <a16:creationId xmlns:a16="http://schemas.microsoft.com/office/drawing/2014/main" id="{EDE45DCC-1D3D-7F3A-FE57-70E446083F2D}"/>
              </a:ext>
            </a:extLst>
          </p:cNvPr>
          <p:cNvSpPr>
            <a:spLocks noGrp="1"/>
          </p:cNvSpPr>
          <p:nvPr>
            <p:ph type="body" sz="quarter" idx="13"/>
          </p:nvPr>
        </p:nvSpPr>
        <p:spPr/>
        <p:txBody>
          <a:bodyPr>
            <a:normAutofit/>
          </a:bodyPr>
          <a:lstStyle/>
          <a:p>
            <a:r>
              <a:rPr lang="en-US" sz="2600" dirty="0"/>
              <a:t>In this website's homepage, when viewed on a viewport of 1280x1024 resolution and a monitor size of 15.4 inches, the website page appears fragmented and disorganized, resembling a collage of elements arranged in a grid-like manner.</a:t>
            </a:r>
          </a:p>
        </p:txBody>
      </p:sp>
      <p:pic>
        <p:nvPicPr>
          <p:cNvPr id="16" name="Picture Placeholder 15" descr="A computer monitor and computer on a desk&#10;&#10;Description automatically generated">
            <a:extLst>
              <a:ext uri="{FF2B5EF4-FFF2-40B4-BE49-F238E27FC236}">
                <a16:creationId xmlns:a16="http://schemas.microsoft.com/office/drawing/2014/main" id="{7695EC88-F17F-CC84-6990-FF874A27F9CB}"/>
              </a:ext>
            </a:extLst>
          </p:cNvPr>
          <p:cNvPicPr>
            <a:picLocks noGrp="1" noChangeAspect="1"/>
          </p:cNvPicPr>
          <p:nvPr>
            <p:ph type="pic" sz="quarter" idx="11"/>
          </p:nvPr>
        </p:nvPicPr>
        <p:blipFill>
          <a:blip r:embed="rId2" cstate="email">
            <a:extLst>
              <a:ext uri="{28A0092B-C50C-407E-A947-70E740481C1C}">
                <a14:useLocalDpi xmlns:a14="http://schemas.microsoft.com/office/drawing/2010/main"/>
              </a:ext>
            </a:extLst>
          </a:blip>
          <a:srcRect/>
          <a:stretch>
            <a:fillRect/>
          </a:stretch>
        </p:blipFill>
        <p:spPr/>
      </p:pic>
      <p:sp>
        <p:nvSpPr>
          <p:cNvPr id="7" name="Date Placeholder 6">
            <a:extLst>
              <a:ext uri="{FF2B5EF4-FFF2-40B4-BE49-F238E27FC236}">
                <a16:creationId xmlns:a16="http://schemas.microsoft.com/office/drawing/2014/main" id="{0323CAA8-6501-8030-BA68-F9AF9D48E678}"/>
              </a:ext>
            </a:extLst>
          </p:cNvPr>
          <p:cNvSpPr>
            <a:spLocks noGrp="1"/>
          </p:cNvSpPr>
          <p:nvPr>
            <p:ph type="dt" sz="half" idx="14"/>
          </p:nvPr>
        </p:nvSpPr>
        <p:spPr>
          <a:xfrm rot="5400000">
            <a:off x="9581819" y="7777493"/>
            <a:ext cx="1592262" cy="410501"/>
          </a:xfrm>
        </p:spPr>
        <p:txBody>
          <a:bodyPr/>
          <a:lstStyle/>
          <a:p>
            <a:r>
              <a:rPr lang="en-US"/>
              <a:t>2/1/20XX</a:t>
            </a:r>
            <a:endParaRPr lang="en-US" dirty="0"/>
          </a:p>
        </p:txBody>
      </p:sp>
      <p:sp>
        <p:nvSpPr>
          <p:cNvPr id="8" name="Slide Number Placeholder 7">
            <a:extLst>
              <a:ext uri="{FF2B5EF4-FFF2-40B4-BE49-F238E27FC236}">
                <a16:creationId xmlns:a16="http://schemas.microsoft.com/office/drawing/2014/main" id="{3A931DAA-85E8-1F22-2B13-6FB5BE9E03E5}"/>
              </a:ext>
            </a:extLst>
          </p:cNvPr>
          <p:cNvSpPr>
            <a:spLocks noGrp="1"/>
          </p:cNvSpPr>
          <p:nvPr>
            <p:ph type="sldNum" sz="quarter" idx="16"/>
          </p:nvPr>
        </p:nvSpPr>
        <p:spPr/>
        <p:txBody>
          <a:bodyPr/>
          <a:lstStyle/>
          <a:p>
            <a:fld id="{F8E28480-1C08-4458-AD97-0283E6FFD09D}" type="slidenum">
              <a:rPr lang="en-US" smtClean="0"/>
              <a:pPr/>
              <a:t>41</a:t>
            </a:fld>
            <a:endParaRPr lang="en-US" dirty="0"/>
          </a:p>
        </p:txBody>
      </p:sp>
      <p:pic>
        <p:nvPicPr>
          <p:cNvPr id="14" name="Picture Placeholder 13" descr="A desk with a computer and a keyboard&#10;&#10;Description automatically generated">
            <a:extLst>
              <a:ext uri="{FF2B5EF4-FFF2-40B4-BE49-F238E27FC236}">
                <a16:creationId xmlns:a16="http://schemas.microsoft.com/office/drawing/2014/main" id="{9CE036D4-64FC-070B-6837-1FB58A092356}"/>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110407111"/>
      </p:ext>
    </p:extLst>
  </p:cSld>
  <p:clrMapOvr>
    <a:masterClrMapping/>
  </p:clrMapOvr>
  <mc:AlternateContent xmlns:mc="http://schemas.openxmlformats.org/markup-compatibility/2006" xmlns:p14="http://schemas.microsoft.com/office/powerpoint/2010/main">
    <mc:Choice Requires="p14">
      <p:transition spd="slow" p14:dur="3400" advTm="3154">
        <p14:reveal/>
      </p:transition>
    </mc:Choice>
    <mc:Fallback xmlns="">
      <p:transition spd="slow" advTm="3154">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8E546-F6B0-E760-934C-CB6E170A05E7}"/>
              </a:ext>
            </a:extLst>
          </p:cNvPr>
          <p:cNvSpPr>
            <a:spLocks noGrp="1"/>
          </p:cNvSpPr>
          <p:nvPr>
            <p:ph type="title"/>
          </p:nvPr>
        </p:nvSpPr>
        <p:spPr/>
        <p:txBody>
          <a:bodyPr/>
          <a:lstStyle/>
          <a:p>
            <a:r>
              <a:rPr lang="en-US" dirty="0"/>
              <a:t>1920x1080 Resolution</a:t>
            </a:r>
            <a:br>
              <a:rPr lang="en-US" dirty="0"/>
            </a:br>
            <a:r>
              <a:rPr lang="en-US" dirty="0"/>
              <a:t>Home Page</a:t>
            </a:r>
          </a:p>
        </p:txBody>
      </p:sp>
      <p:sp>
        <p:nvSpPr>
          <p:cNvPr id="3" name="Footer Placeholder 2">
            <a:extLst>
              <a:ext uri="{FF2B5EF4-FFF2-40B4-BE49-F238E27FC236}">
                <a16:creationId xmlns:a16="http://schemas.microsoft.com/office/drawing/2014/main" id="{90DC6947-AF2C-D954-9F70-8E69802E5A88}"/>
              </a:ext>
            </a:extLst>
          </p:cNvPr>
          <p:cNvSpPr>
            <a:spLocks noGrp="1"/>
          </p:cNvSpPr>
          <p:nvPr>
            <p:ph type="ftr" sz="quarter" idx="15"/>
          </p:nvPr>
        </p:nvSpPr>
        <p:spPr>
          <a:xfrm rot="5400000">
            <a:off x="199246" y="7123442"/>
            <a:ext cx="1214435" cy="410501"/>
          </a:xfrm>
        </p:spPr>
        <p:txBody>
          <a:bodyPr/>
          <a:lstStyle/>
          <a:p>
            <a:r>
              <a:rPr lang="en-US" dirty="0"/>
              <a:t>Sample Footer Text</a:t>
            </a:r>
          </a:p>
        </p:txBody>
      </p:sp>
      <p:sp>
        <p:nvSpPr>
          <p:cNvPr id="4" name="Text Placeholder 3">
            <a:extLst>
              <a:ext uri="{FF2B5EF4-FFF2-40B4-BE49-F238E27FC236}">
                <a16:creationId xmlns:a16="http://schemas.microsoft.com/office/drawing/2014/main" id="{B44243A0-C51D-C388-F9ED-3D8EB7421E02}"/>
              </a:ext>
            </a:extLst>
          </p:cNvPr>
          <p:cNvSpPr>
            <a:spLocks noGrp="1"/>
          </p:cNvSpPr>
          <p:nvPr>
            <p:ph type="body" sz="quarter" idx="13"/>
          </p:nvPr>
        </p:nvSpPr>
        <p:spPr/>
        <p:txBody>
          <a:bodyPr>
            <a:normAutofit/>
          </a:bodyPr>
          <a:lstStyle/>
          <a:p>
            <a:r>
              <a:rPr lang="en-US" sz="2600" dirty="0"/>
              <a:t>In this website's homepage, viewed at a viewport size of 1920x1080 on a 15.4-inch monitor, the products are not arranged closely; there is excessive space between each item.</a:t>
            </a:r>
          </a:p>
        </p:txBody>
      </p:sp>
      <p:pic>
        <p:nvPicPr>
          <p:cNvPr id="10" name="Picture Placeholder 9" descr="A computer on a desk&#10;&#10;Description automatically generated">
            <a:extLst>
              <a:ext uri="{FF2B5EF4-FFF2-40B4-BE49-F238E27FC236}">
                <a16:creationId xmlns:a16="http://schemas.microsoft.com/office/drawing/2014/main" id="{FD03B3D4-152A-61E4-EC32-1CB4215CCBB5}"/>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pic>
        <p:nvPicPr>
          <p:cNvPr id="12" name="Picture Placeholder 11" descr="A computer on a desk&#10;&#10;Description automatically generated">
            <a:extLst>
              <a:ext uri="{FF2B5EF4-FFF2-40B4-BE49-F238E27FC236}">
                <a16:creationId xmlns:a16="http://schemas.microsoft.com/office/drawing/2014/main" id="{6A339E76-A966-4290-95C3-5F09062D4EE2}"/>
              </a:ext>
            </a:extLst>
          </p:cNvPr>
          <p:cNvPicPr>
            <a:picLocks noGrp="1" noChangeAspect="1"/>
          </p:cNvPicPr>
          <p:nvPr>
            <p:ph type="pic" sz="quarter" idx="11"/>
          </p:nvPr>
        </p:nvPicPr>
        <p:blipFill>
          <a:blip r:embed="rId3" cstate="email">
            <a:extLst>
              <a:ext uri="{28A0092B-C50C-407E-A947-70E740481C1C}">
                <a14:useLocalDpi xmlns:a14="http://schemas.microsoft.com/office/drawing/2010/main"/>
              </a:ext>
            </a:extLst>
          </a:blip>
          <a:srcRect/>
          <a:stretch>
            <a:fillRect/>
          </a:stretch>
        </p:blipFill>
        <p:spPr/>
      </p:pic>
      <p:sp>
        <p:nvSpPr>
          <p:cNvPr id="7" name="Date Placeholder 6">
            <a:extLst>
              <a:ext uri="{FF2B5EF4-FFF2-40B4-BE49-F238E27FC236}">
                <a16:creationId xmlns:a16="http://schemas.microsoft.com/office/drawing/2014/main" id="{1B246FF3-2B8E-8952-0062-228EFEDDA1C7}"/>
              </a:ext>
            </a:extLst>
          </p:cNvPr>
          <p:cNvSpPr>
            <a:spLocks noGrp="1"/>
          </p:cNvSpPr>
          <p:nvPr>
            <p:ph type="dt" sz="half" idx="14"/>
          </p:nvPr>
        </p:nvSpPr>
        <p:spPr>
          <a:xfrm rot="5400000">
            <a:off x="10585119" y="8064830"/>
            <a:ext cx="2252662" cy="410501"/>
          </a:xfrm>
        </p:spPr>
        <p:txBody>
          <a:bodyPr/>
          <a:lstStyle/>
          <a:p>
            <a:r>
              <a:rPr lang="en-US"/>
              <a:t>2/1/20XX</a:t>
            </a:r>
            <a:endParaRPr lang="en-US" dirty="0"/>
          </a:p>
        </p:txBody>
      </p:sp>
      <p:sp>
        <p:nvSpPr>
          <p:cNvPr id="8" name="Slide Number Placeholder 7">
            <a:extLst>
              <a:ext uri="{FF2B5EF4-FFF2-40B4-BE49-F238E27FC236}">
                <a16:creationId xmlns:a16="http://schemas.microsoft.com/office/drawing/2014/main" id="{504C06FB-7E70-9943-22DC-28C2E07235A6}"/>
              </a:ext>
            </a:extLst>
          </p:cNvPr>
          <p:cNvSpPr>
            <a:spLocks noGrp="1"/>
          </p:cNvSpPr>
          <p:nvPr>
            <p:ph type="sldNum" sz="quarter" idx="16"/>
          </p:nvPr>
        </p:nvSpPr>
        <p:spPr/>
        <p:txBody>
          <a:bodyPr/>
          <a:lstStyle/>
          <a:p>
            <a:fld id="{F8E28480-1C08-4458-AD97-0283E6FFD09D}" type="slidenum">
              <a:rPr lang="en-US" smtClean="0"/>
              <a:pPr/>
              <a:t>42</a:t>
            </a:fld>
            <a:endParaRPr lang="en-US" dirty="0"/>
          </a:p>
        </p:txBody>
      </p:sp>
    </p:spTree>
    <p:extLst>
      <p:ext uri="{BB962C8B-B14F-4D97-AF65-F5344CB8AC3E}">
        <p14:creationId xmlns:p14="http://schemas.microsoft.com/office/powerpoint/2010/main" val="1656697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154">
        <p159:morph option="byObject"/>
      </p:transition>
    </mc:Choice>
    <mc:Fallback xmlns="">
      <p:transition spd="slow" advTm="3154">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62324-4048-4C15-747C-3A73B1E933FE}"/>
              </a:ext>
            </a:extLst>
          </p:cNvPr>
          <p:cNvSpPr>
            <a:spLocks noGrp="1"/>
          </p:cNvSpPr>
          <p:nvPr>
            <p:ph type="title"/>
          </p:nvPr>
        </p:nvSpPr>
        <p:spPr/>
        <p:txBody>
          <a:bodyPr/>
          <a:lstStyle/>
          <a:p>
            <a:r>
              <a:rPr lang="en-US" dirty="0"/>
              <a:t>1768x1024 Resolution</a:t>
            </a:r>
            <a:br>
              <a:rPr lang="en-US" dirty="0"/>
            </a:br>
            <a:r>
              <a:rPr lang="en-US" dirty="0"/>
              <a:t>Home Page</a:t>
            </a:r>
          </a:p>
        </p:txBody>
      </p:sp>
      <p:sp>
        <p:nvSpPr>
          <p:cNvPr id="3" name="Footer Placeholder 2">
            <a:extLst>
              <a:ext uri="{FF2B5EF4-FFF2-40B4-BE49-F238E27FC236}">
                <a16:creationId xmlns:a16="http://schemas.microsoft.com/office/drawing/2014/main" id="{4964E2AB-AAE9-CD35-193E-1E5912351A1A}"/>
              </a:ext>
            </a:extLst>
          </p:cNvPr>
          <p:cNvSpPr>
            <a:spLocks noGrp="1"/>
          </p:cNvSpPr>
          <p:nvPr>
            <p:ph type="ftr" sz="quarter" idx="15"/>
          </p:nvPr>
        </p:nvSpPr>
        <p:spPr>
          <a:xfrm rot="5400000">
            <a:off x="-1852149" y="9541424"/>
            <a:ext cx="4114800" cy="410501"/>
          </a:xfrm>
        </p:spPr>
        <p:txBody>
          <a:bodyPr/>
          <a:lstStyle/>
          <a:p>
            <a:r>
              <a:rPr lang="en-US"/>
              <a:t>Sample Footer Text</a:t>
            </a:r>
            <a:endParaRPr lang="en-US" dirty="0"/>
          </a:p>
        </p:txBody>
      </p:sp>
      <p:sp>
        <p:nvSpPr>
          <p:cNvPr id="4" name="Text Placeholder 3">
            <a:extLst>
              <a:ext uri="{FF2B5EF4-FFF2-40B4-BE49-F238E27FC236}">
                <a16:creationId xmlns:a16="http://schemas.microsoft.com/office/drawing/2014/main" id="{3B31955C-D857-30BB-8F45-DE1522CFA02F}"/>
              </a:ext>
            </a:extLst>
          </p:cNvPr>
          <p:cNvSpPr>
            <a:spLocks noGrp="1"/>
          </p:cNvSpPr>
          <p:nvPr>
            <p:ph type="body" sz="quarter" idx="13"/>
          </p:nvPr>
        </p:nvSpPr>
        <p:spPr/>
        <p:txBody>
          <a:bodyPr>
            <a:normAutofit/>
          </a:bodyPr>
          <a:lstStyle/>
          <a:p>
            <a:r>
              <a:rPr lang="en-US" sz="2600" dirty="0"/>
              <a:t>In this website's homepage, optimized for a viewport of 1768x1024 on a 15.4" monitor, specifically designed for their own product "iPad Mini," the page layout appears well-arranged. However, some minor issues persist, including the presence of an unwanted search bar in certain areas.</a:t>
            </a:r>
          </a:p>
        </p:txBody>
      </p:sp>
      <p:pic>
        <p:nvPicPr>
          <p:cNvPr id="10" name="Picture Placeholder 9" descr="A computer and a mug on a table&#10;&#10;Description automatically generated">
            <a:extLst>
              <a:ext uri="{FF2B5EF4-FFF2-40B4-BE49-F238E27FC236}">
                <a16:creationId xmlns:a16="http://schemas.microsoft.com/office/drawing/2014/main" id="{32968CD6-0A11-FB0F-5CDF-4091337E378F}"/>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pic>
        <p:nvPicPr>
          <p:cNvPr id="12" name="Picture Placeholder 11" descr="A computer and phone on a table&#10;&#10;Description automatically generated">
            <a:extLst>
              <a:ext uri="{FF2B5EF4-FFF2-40B4-BE49-F238E27FC236}">
                <a16:creationId xmlns:a16="http://schemas.microsoft.com/office/drawing/2014/main" id="{21AE2C84-CD14-0EB1-2D99-956347705B85}"/>
              </a:ext>
            </a:extLst>
          </p:cNvPr>
          <p:cNvPicPr>
            <a:picLocks noGrp="1" noChangeAspect="1"/>
          </p:cNvPicPr>
          <p:nvPr>
            <p:ph type="pic" sz="quarter" idx="11"/>
          </p:nvPr>
        </p:nvPicPr>
        <p:blipFill>
          <a:blip r:embed="rId3" cstate="email">
            <a:extLst>
              <a:ext uri="{28A0092B-C50C-407E-A947-70E740481C1C}">
                <a14:useLocalDpi xmlns:a14="http://schemas.microsoft.com/office/drawing/2010/main"/>
              </a:ext>
            </a:extLst>
          </a:blip>
          <a:srcRect/>
          <a:stretch>
            <a:fillRect/>
          </a:stretch>
        </p:blipFill>
        <p:spPr/>
      </p:pic>
      <p:sp>
        <p:nvSpPr>
          <p:cNvPr id="7" name="Date Placeholder 6">
            <a:extLst>
              <a:ext uri="{FF2B5EF4-FFF2-40B4-BE49-F238E27FC236}">
                <a16:creationId xmlns:a16="http://schemas.microsoft.com/office/drawing/2014/main" id="{942E9530-3A7B-3B17-36A1-6D774CDBABA3}"/>
              </a:ext>
            </a:extLst>
          </p:cNvPr>
          <p:cNvSpPr>
            <a:spLocks noGrp="1"/>
          </p:cNvSpPr>
          <p:nvPr>
            <p:ph type="dt" sz="half" idx="14"/>
          </p:nvPr>
        </p:nvSpPr>
        <p:spPr>
          <a:xfrm rot="5400000">
            <a:off x="9725557" y="8208500"/>
            <a:ext cx="4114801" cy="410501"/>
          </a:xfrm>
        </p:spPr>
        <p:txBody>
          <a:bodyPr/>
          <a:lstStyle/>
          <a:p>
            <a:r>
              <a:rPr lang="en-US"/>
              <a:t>2/1/20XX</a:t>
            </a:r>
            <a:endParaRPr lang="en-US" dirty="0"/>
          </a:p>
        </p:txBody>
      </p:sp>
      <p:sp>
        <p:nvSpPr>
          <p:cNvPr id="8" name="Slide Number Placeholder 7">
            <a:extLst>
              <a:ext uri="{FF2B5EF4-FFF2-40B4-BE49-F238E27FC236}">
                <a16:creationId xmlns:a16="http://schemas.microsoft.com/office/drawing/2014/main" id="{7E36CEEE-501E-E1E3-BFDC-057ECE54F45C}"/>
              </a:ext>
            </a:extLst>
          </p:cNvPr>
          <p:cNvSpPr>
            <a:spLocks noGrp="1"/>
          </p:cNvSpPr>
          <p:nvPr>
            <p:ph type="sldNum" sz="quarter" idx="16"/>
          </p:nvPr>
        </p:nvSpPr>
        <p:spPr/>
        <p:txBody>
          <a:bodyPr/>
          <a:lstStyle/>
          <a:p>
            <a:fld id="{F8E28480-1C08-4458-AD97-0283E6FFD09D}" type="slidenum">
              <a:rPr lang="en-US" smtClean="0"/>
              <a:pPr/>
              <a:t>43</a:t>
            </a:fld>
            <a:endParaRPr lang="en-US" dirty="0"/>
          </a:p>
        </p:txBody>
      </p:sp>
    </p:spTree>
    <p:extLst>
      <p:ext uri="{BB962C8B-B14F-4D97-AF65-F5344CB8AC3E}">
        <p14:creationId xmlns:p14="http://schemas.microsoft.com/office/powerpoint/2010/main" val="1033607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154">
        <p159:morph option="byObject"/>
      </p:transition>
    </mc:Choice>
    <mc:Fallback xmlns="">
      <p:transition spd="slow" advTm="3154">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C6C8E-7536-A176-91CE-DDA647240E64}"/>
              </a:ext>
            </a:extLst>
          </p:cNvPr>
          <p:cNvSpPr>
            <a:spLocks noGrp="1"/>
          </p:cNvSpPr>
          <p:nvPr>
            <p:ph type="title"/>
          </p:nvPr>
        </p:nvSpPr>
        <p:spPr/>
        <p:txBody>
          <a:bodyPr/>
          <a:lstStyle/>
          <a:p>
            <a:r>
              <a:rPr lang="en-US" dirty="0"/>
              <a:t>375x812 Resolution</a:t>
            </a:r>
            <a:br>
              <a:rPr lang="en-US" dirty="0"/>
            </a:br>
            <a:r>
              <a:rPr lang="en-US" dirty="0"/>
              <a:t>Accessories Page</a:t>
            </a:r>
          </a:p>
        </p:txBody>
      </p:sp>
      <p:sp>
        <p:nvSpPr>
          <p:cNvPr id="3" name="Footer Placeholder 2">
            <a:extLst>
              <a:ext uri="{FF2B5EF4-FFF2-40B4-BE49-F238E27FC236}">
                <a16:creationId xmlns:a16="http://schemas.microsoft.com/office/drawing/2014/main" id="{A7C86134-7D4A-B2FE-E835-C04D759DB252}"/>
              </a:ext>
            </a:extLst>
          </p:cNvPr>
          <p:cNvSpPr>
            <a:spLocks noGrp="1"/>
          </p:cNvSpPr>
          <p:nvPr>
            <p:ph type="ftr" sz="quarter" idx="15"/>
          </p:nvPr>
        </p:nvSpPr>
        <p:spPr>
          <a:xfrm rot="5400000">
            <a:off x="-1852150" y="9125787"/>
            <a:ext cx="4114800" cy="410501"/>
          </a:xfrm>
        </p:spPr>
        <p:txBody>
          <a:bodyPr/>
          <a:lstStyle/>
          <a:p>
            <a:r>
              <a:rPr lang="en-US"/>
              <a:t>Sample Footer Text</a:t>
            </a:r>
            <a:endParaRPr lang="en-US" dirty="0"/>
          </a:p>
        </p:txBody>
      </p:sp>
      <p:sp>
        <p:nvSpPr>
          <p:cNvPr id="4" name="Text Placeholder 3">
            <a:extLst>
              <a:ext uri="{FF2B5EF4-FFF2-40B4-BE49-F238E27FC236}">
                <a16:creationId xmlns:a16="http://schemas.microsoft.com/office/drawing/2014/main" id="{6C4AA270-7681-F03C-CAEF-22A296457A7F}"/>
              </a:ext>
            </a:extLst>
          </p:cNvPr>
          <p:cNvSpPr>
            <a:spLocks noGrp="1"/>
          </p:cNvSpPr>
          <p:nvPr>
            <p:ph type="body" sz="quarter" idx="13"/>
          </p:nvPr>
        </p:nvSpPr>
        <p:spPr>
          <a:xfrm>
            <a:off x="1278636" y="1943564"/>
            <a:ext cx="5600700" cy="3642347"/>
          </a:xfrm>
        </p:spPr>
        <p:txBody>
          <a:bodyPr>
            <a:noAutofit/>
          </a:bodyPr>
          <a:lstStyle/>
          <a:p>
            <a:r>
              <a:rPr lang="en-US" sz="2600" dirty="0"/>
              <a:t>In the accessories page of this website, when viewed at a viewport size of 375x812, on a 15.4" monitor, and on a 5.8" screen, the page layout is not arranged properly, and images are not displayed. Additionally, the page does not render correctly on other viewport sizes, monitor sizes (412x869, 768x1024, 1024x1366), or screen sizes (5.94", 7.9", 12.9").</a:t>
            </a:r>
          </a:p>
        </p:txBody>
      </p:sp>
      <p:pic>
        <p:nvPicPr>
          <p:cNvPr id="12" name="Picture Placeholder 11" descr="A desk with a computer and a keyboard&#10;&#10;Description automatically generated">
            <a:extLst>
              <a:ext uri="{FF2B5EF4-FFF2-40B4-BE49-F238E27FC236}">
                <a16:creationId xmlns:a16="http://schemas.microsoft.com/office/drawing/2014/main" id="{7E31AE91-FBC4-98B7-6DD3-22540F134330}"/>
              </a:ext>
            </a:extLst>
          </p:cNvPr>
          <p:cNvPicPr>
            <a:picLocks noGrp="1" noChangeAspect="1"/>
          </p:cNvPicPr>
          <p:nvPr>
            <p:ph type="pic" sz="quarter" idx="11"/>
          </p:nvPr>
        </p:nvPicPr>
        <p:blipFill>
          <a:blip r:embed="rId2" cstate="email">
            <a:extLst>
              <a:ext uri="{28A0092B-C50C-407E-A947-70E740481C1C}">
                <a14:useLocalDpi xmlns:a14="http://schemas.microsoft.com/office/drawing/2010/main"/>
              </a:ext>
            </a:extLst>
          </a:blip>
          <a:srcRect/>
          <a:stretch>
            <a:fillRect/>
          </a:stretch>
        </p:blipFill>
        <p:spPr/>
      </p:pic>
      <p:sp>
        <p:nvSpPr>
          <p:cNvPr id="7" name="Date Placeholder 6">
            <a:extLst>
              <a:ext uri="{FF2B5EF4-FFF2-40B4-BE49-F238E27FC236}">
                <a16:creationId xmlns:a16="http://schemas.microsoft.com/office/drawing/2014/main" id="{42AC7480-61F5-8F30-4079-AD2DC5FA3348}"/>
              </a:ext>
            </a:extLst>
          </p:cNvPr>
          <p:cNvSpPr>
            <a:spLocks noGrp="1"/>
          </p:cNvSpPr>
          <p:nvPr>
            <p:ph type="dt" sz="half" idx="14"/>
          </p:nvPr>
        </p:nvSpPr>
        <p:spPr>
          <a:xfrm rot="5400000">
            <a:off x="9644222" y="8540196"/>
            <a:ext cx="4114801" cy="410501"/>
          </a:xfrm>
        </p:spPr>
        <p:txBody>
          <a:bodyPr/>
          <a:lstStyle/>
          <a:p>
            <a:r>
              <a:rPr lang="en-US"/>
              <a:t>2/1/20XX</a:t>
            </a:r>
            <a:endParaRPr lang="en-US" dirty="0"/>
          </a:p>
        </p:txBody>
      </p:sp>
      <p:sp>
        <p:nvSpPr>
          <p:cNvPr id="8" name="Slide Number Placeholder 7">
            <a:extLst>
              <a:ext uri="{FF2B5EF4-FFF2-40B4-BE49-F238E27FC236}">
                <a16:creationId xmlns:a16="http://schemas.microsoft.com/office/drawing/2014/main" id="{C83219AA-004A-1E04-7BE3-01E36C12ED55}"/>
              </a:ext>
            </a:extLst>
          </p:cNvPr>
          <p:cNvSpPr>
            <a:spLocks noGrp="1"/>
          </p:cNvSpPr>
          <p:nvPr>
            <p:ph type="sldNum" sz="quarter" idx="16"/>
          </p:nvPr>
        </p:nvSpPr>
        <p:spPr/>
        <p:txBody>
          <a:bodyPr/>
          <a:lstStyle/>
          <a:p>
            <a:fld id="{F8E28480-1C08-4458-AD97-0283E6FFD09D}" type="slidenum">
              <a:rPr lang="en-US" smtClean="0"/>
              <a:pPr/>
              <a:t>44</a:t>
            </a:fld>
            <a:endParaRPr lang="en-US" dirty="0"/>
          </a:p>
        </p:txBody>
      </p:sp>
      <p:pic>
        <p:nvPicPr>
          <p:cNvPr id="16" name="Picture Placeholder 15" descr="A desk with several computers&#10;&#10;Description automatically generated">
            <a:extLst>
              <a:ext uri="{FF2B5EF4-FFF2-40B4-BE49-F238E27FC236}">
                <a16:creationId xmlns:a16="http://schemas.microsoft.com/office/drawing/2014/main" id="{45BD435E-E0AE-EA2C-C600-E52EE117A7F8}"/>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41612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154">
        <p159:morph option="byObject"/>
      </p:transition>
    </mc:Choice>
    <mc:Fallback xmlns="">
      <p:transition spd="slow" advTm="3154">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F3B69-544A-6966-7F36-9030778B4D39}"/>
              </a:ext>
            </a:extLst>
          </p:cNvPr>
          <p:cNvSpPr>
            <a:spLocks noGrp="1"/>
          </p:cNvSpPr>
          <p:nvPr>
            <p:ph type="title"/>
          </p:nvPr>
        </p:nvSpPr>
        <p:spPr/>
        <p:txBody>
          <a:bodyPr/>
          <a:lstStyle/>
          <a:p>
            <a:r>
              <a:rPr lang="en-US" dirty="0"/>
              <a:t>1920x1080 Resolution</a:t>
            </a:r>
            <a:br>
              <a:rPr lang="en-US" dirty="0"/>
            </a:br>
            <a:r>
              <a:rPr lang="en-US" dirty="0"/>
              <a:t>Product Page</a:t>
            </a:r>
          </a:p>
        </p:txBody>
      </p:sp>
      <p:sp>
        <p:nvSpPr>
          <p:cNvPr id="3" name="Footer Placeholder 2">
            <a:extLst>
              <a:ext uri="{FF2B5EF4-FFF2-40B4-BE49-F238E27FC236}">
                <a16:creationId xmlns:a16="http://schemas.microsoft.com/office/drawing/2014/main" id="{6FC029FE-D3FC-B080-1C5B-BCED3ADF1F81}"/>
              </a:ext>
            </a:extLst>
          </p:cNvPr>
          <p:cNvSpPr>
            <a:spLocks noGrp="1"/>
          </p:cNvSpPr>
          <p:nvPr>
            <p:ph type="ftr" sz="quarter" idx="15"/>
          </p:nvPr>
        </p:nvSpPr>
        <p:spPr>
          <a:xfrm rot="5400000">
            <a:off x="1377963" y="7510000"/>
            <a:ext cx="1714501" cy="410501"/>
          </a:xfrm>
        </p:spPr>
        <p:txBody>
          <a:bodyPr/>
          <a:lstStyle/>
          <a:p>
            <a:endParaRPr lang="en-US" dirty="0"/>
          </a:p>
        </p:txBody>
      </p:sp>
      <p:sp>
        <p:nvSpPr>
          <p:cNvPr id="4" name="Text Placeholder 3">
            <a:extLst>
              <a:ext uri="{FF2B5EF4-FFF2-40B4-BE49-F238E27FC236}">
                <a16:creationId xmlns:a16="http://schemas.microsoft.com/office/drawing/2014/main" id="{9E950865-EA0E-026F-D21A-21C8A34CFDCD}"/>
              </a:ext>
            </a:extLst>
          </p:cNvPr>
          <p:cNvSpPr>
            <a:spLocks noGrp="1"/>
          </p:cNvSpPr>
          <p:nvPr>
            <p:ph type="body" sz="quarter" idx="13"/>
          </p:nvPr>
        </p:nvSpPr>
        <p:spPr/>
        <p:txBody>
          <a:bodyPr>
            <a:normAutofit/>
          </a:bodyPr>
          <a:lstStyle/>
          <a:p>
            <a:r>
              <a:rPr lang="en-US" sz="2600" dirty="0"/>
              <a:t>The iPhone page on the website appears distorted and incomplete when viewed at a viewport of 1920x1080 on a 15.4-inch monitor, despite it being Apple's own product. Images are not displaying properly, and the page layout is not arranged perfectly, making it difficult to view the content correctly.</a:t>
            </a:r>
          </a:p>
        </p:txBody>
      </p:sp>
      <p:pic>
        <p:nvPicPr>
          <p:cNvPr id="10" name="Picture Placeholder 9" descr="A desk with computers and a computer on it&#10;&#10;Description automatically generated">
            <a:extLst>
              <a:ext uri="{FF2B5EF4-FFF2-40B4-BE49-F238E27FC236}">
                <a16:creationId xmlns:a16="http://schemas.microsoft.com/office/drawing/2014/main" id="{DE85E4AD-2794-73C4-A7F5-645B613F04E4}"/>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pic>
        <p:nvPicPr>
          <p:cNvPr id="12" name="Picture Placeholder 11" descr="A desk with a computer and a camera&#10;&#10;Description automatically generated">
            <a:extLst>
              <a:ext uri="{FF2B5EF4-FFF2-40B4-BE49-F238E27FC236}">
                <a16:creationId xmlns:a16="http://schemas.microsoft.com/office/drawing/2014/main" id="{0CE10011-122F-190A-2A8C-BE9FFFBCF251}"/>
              </a:ext>
            </a:extLst>
          </p:cNvPr>
          <p:cNvPicPr>
            <a:picLocks noGrp="1" noChangeAspect="1"/>
          </p:cNvPicPr>
          <p:nvPr>
            <p:ph type="pic" sz="quarter" idx="11"/>
          </p:nvPr>
        </p:nvPicPr>
        <p:blipFill>
          <a:blip r:embed="rId3" cstate="email">
            <a:extLst>
              <a:ext uri="{28A0092B-C50C-407E-A947-70E740481C1C}">
                <a14:useLocalDpi xmlns:a14="http://schemas.microsoft.com/office/drawing/2010/main"/>
              </a:ext>
            </a:extLst>
          </a:blip>
          <a:srcRect/>
          <a:stretch>
            <a:fillRect/>
          </a:stretch>
        </p:blipFill>
        <p:spPr/>
      </p:pic>
      <p:sp>
        <p:nvSpPr>
          <p:cNvPr id="7" name="Date Placeholder 6">
            <a:extLst>
              <a:ext uri="{FF2B5EF4-FFF2-40B4-BE49-F238E27FC236}">
                <a16:creationId xmlns:a16="http://schemas.microsoft.com/office/drawing/2014/main" id="{A5C1A6D5-E454-5A5D-37EF-216E33B2D6EB}"/>
              </a:ext>
            </a:extLst>
          </p:cNvPr>
          <p:cNvSpPr>
            <a:spLocks noGrp="1"/>
          </p:cNvSpPr>
          <p:nvPr>
            <p:ph type="dt" sz="half" idx="14"/>
          </p:nvPr>
        </p:nvSpPr>
        <p:spPr>
          <a:xfrm rot="5400000">
            <a:off x="10868558" y="7248061"/>
            <a:ext cx="1828799" cy="410501"/>
          </a:xfrm>
        </p:spPr>
        <p:txBody>
          <a:bodyPr/>
          <a:lstStyle/>
          <a:p>
            <a:r>
              <a:rPr lang="en-US" dirty="0"/>
              <a:t>2/1/20XX</a:t>
            </a:r>
          </a:p>
        </p:txBody>
      </p:sp>
      <p:sp>
        <p:nvSpPr>
          <p:cNvPr id="8" name="Slide Number Placeholder 7">
            <a:extLst>
              <a:ext uri="{FF2B5EF4-FFF2-40B4-BE49-F238E27FC236}">
                <a16:creationId xmlns:a16="http://schemas.microsoft.com/office/drawing/2014/main" id="{33E82C8B-E992-99DA-82C9-8191D3DECCE0}"/>
              </a:ext>
            </a:extLst>
          </p:cNvPr>
          <p:cNvSpPr>
            <a:spLocks noGrp="1"/>
          </p:cNvSpPr>
          <p:nvPr>
            <p:ph type="sldNum" sz="quarter" idx="16"/>
          </p:nvPr>
        </p:nvSpPr>
        <p:spPr/>
        <p:txBody>
          <a:bodyPr/>
          <a:lstStyle/>
          <a:p>
            <a:fld id="{F8E28480-1C08-4458-AD97-0283E6FFD09D}" type="slidenum">
              <a:rPr lang="en-US" smtClean="0"/>
              <a:pPr/>
              <a:t>45</a:t>
            </a:fld>
            <a:endParaRPr lang="en-US" dirty="0"/>
          </a:p>
        </p:txBody>
      </p:sp>
    </p:spTree>
    <p:extLst>
      <p:ext uri="{BB962C8B-B14F-4D97-AF65-F5344CB8AC3E}">
        <p14:creationId xmlns:p14="http://schemas.microsoft.com/office/powerpoint/2010/main" val="2607090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154">
        <p159:morph option="byObject"/>
      </p:transition>
    </mc:Choice>
    <mc:Fallback xmlns="">
      <p:transition spd="slow" advTm="3154">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ECFDBC9-19AA-0DF1-1DBB-F568DB8F30B4}"/>
              </a:ext>
            </a:extLst>
          </p:cNvPr>
          <p:cNvSpPr>
            <a:spLocks noGrp="1"/>
          </p:cNvSpPr>
          <p:nvPr>
            <p:ph type="title"/>
          </p:nvPr>
        </p:nvSpPr>
        <p:spPr/>
        <p:txBody>
          <a:bodyPr/>
          <a:lstStyle/>
          <a:p>
            <a:r>
              <a:rPr lang="en-US" dirty="0"/>
              <a:t>mistakes</a:t>
            </a:r>
          </a:p>
        </p:txBody>
      </p:sp>
      <p:sp>
        <p:nvSpPr>
          <p:cNvPr id="3" name="Footer Placeholder 2">
            <a:extLst>
              <a:ext uri="{FF2B5EF4-FFF2-40B4-BE49-F238E27FC236}">
                <a16:creationId xmlns:a16="http://schemas.microsoft.com/office/drawing/2014/main" id="{F41E4441-2B83-8BD3-A603-5C387A42B6DA}"/>
              </a:ext>
            </a:extLst>
          </p:cNvPr>
          <p:cNvSpPr>
            <a:spLocks noGrp="1"/>
          </p:cNvSpPr>
          <p:nvPr>
            <p:ph type="ftr" sz="quarter" idx="11"/>
          </p:nvPr>
        </p:nvSpPr>
        <p:spPr>
          <a:xfrm rot="5400000">
            <a:off x="-1648358" y="8391062"/>
            <a:ext cx="4114800" cy="410501"/>
          </a:xfrm>
        </p:spPr>
        <p:txBody>
          <a:bodyPr/>
          <a:lstStyle/>
          <a:p>
            <a:r>
              <a:rPr lang="en-US"/>
              <a:t>Sample Footer Text</a:t>
            </a:r>
            <a:endParaRPr lang="en-US" dirty="0"/>
          </a:p>
        </p:txBody>
      </p:sp>
      <p:pic>
        <p:nvPicPr>
          <p:cNvPr id="12" name="Content Placeholder 11" descr="A group of people standing in front of a large white apple logo&#10;&#10;Description automatically generated">
            <a:extLst>
              <a:ext uri="{FF2B5EF4-FFF2-40B4-BE49-F238E27FC236}">
                <a16:creationId xmlns:a16="http://schemas.microsoft.com/office/drawing/2014/main" id="{C1894CFD-6D56-A93A-01D1-1149026091A7}"/>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348187" y="2259013"/>
            <a:ext cx="9510313" cy="3565525"/>
          </a:xfrm>
        </p:spPr>
      </p:pic>
      <p:sp>
        <p:nvSpPr>
          <p:cNvPr id="7" name="Date Placeholder 6">
            <a:extLst>
              <a:ext uri="{FF2B5EF4-FFF2-40B4-BE49-F238E27FC236}">
                <a16:creationId xmlns:a16="http://schemas.microsoft.com/office/drawing/2014/main" id="{7B3EAF82-1419-EAB9-867F-BE3210453FF1}"/>
              </a:ext>
            </a:extLst>
          </p:cNvPr>
          <p:cNvSpPr>
            <a:spLocks noGrp="1"/>
          </p:cNvSpPr>
          <p:nvPr>
            <p:ph type="dt" sz="half" idx="10"/>
          </p:nvPr>
        </p:nvSpPr>
        <p:spPr>
          <a:xfrm rot="5400000">
            <a:off x="9904101" y="8041078"/>
            <a:ext cx="4114801" cy="410501"/>
          </a:xfrm>
        </p:spPr>
        <p:txBody>
          <a:bodyPr/>
          <a:lstStyle/>
          <a:p>
            <a:r>
              <a:rPr lang="en-US"/>
              <a:t>2/1/20XX</a:t>
            </a:r>
            <a:endParaRPr lang="en-US" dirty="0"/>
          </a:p>
        </p:txBody>
      </p:sp>
      <p:sp>
        <p:nvSpPr>
          <p:cNvPr id="8" name="Slide Number Placeholder 7">
            <a:extLst>
              <a:ext uri="{FF2B5EF4-FFF2-40B4-BE49-F238E27FC236}">
                <a16:creationId xmlns:a16="http://schemas.microsoft.com/office/drawing/2014/main" id="{FC77E4DB-8539-8852-E344-502E74289F50}"/>
              </a:ext>
            </a:extLst>
          </p:cNvPr>
          <p:cNvSpPr>
            <a:spLocks noGrp="1"/>
          </p:cNvSpPr>
          <p:nvPr>
            <p:ph type="sldNum" sz="quarter" idx="12"/>
          </p:nvPr>
        </p:nvSpPr>
        <p:spPr/>
        <p:txBody>
          <a:bodyPr/>
          <a:lstStyle/>
          <a:p>
            <a:fld id="{F8E28480-1C08-4458-AD97-0283E6FFD09D}" type="slidenum">
              <a:rPr lang="en-US" smtClean="0"/>
              <a:pPr/>
              <a:t>46</a:t>
            </a:fld>
            <a:endParaRPr lang="en-US" dirty="0"/>
          </a:p>
        </p:txBody>
      </p:sp>
    </p:spTree>
    <p:extLst>
      <p:ext uri="{BB962C8B-B14F-4D97-AF65-F5344CB8AC3E}">
        <p14:creationId xmlns:p14="http://schemas.microsoft.com/office/powerpoint/2010/main" val="4237740240"/>
      </p:ext>
    </p:extLst>
  </p:cSld>
  <p:clrMapOvr>
    <a:masterClrMapping/>
  </p:clrMapOvr>
  <mc:AlternateContent xmlns:mc="http://schemas.openxmlformats.org/markup-compatibility/2006" xmlns:p14="http://schemas.microsoft.com/office/powerpoint/2010/main">
    <mc:Choice Requires="p14">
      <p:transition spd="slow" p14:dur="900" advTm="3154">
        <p14:warp dir="in"/>
      </p:transition>
    </mc:Choice>
    <mc:Fallback xmlns="">
      <p:transition spd="slow" advTm="3154">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F748DB1-8288-C5E7-8766-ED278B1FEDCA}"/>
              </a:ext>
            </a:extLst>
          </p:cNvPr>
          <p:cNvSpPr>
            <a:spLocks noGrp="1"/>
          </p:cNvSpPr>
          <p:nvPr>
            <p:ph type="title"/>
          </p:nvPr>
        </p:nvSpPr>
        <p:spPr>
          <a:xfrm>
            <a:off x="1361805" y="9582417"/>
            <a:ext cx="5605272" cy="914400"/>
          </a:xfrm>
        </p:spPr>
        <p:txBody>
          <a:bodyPr/>
          <a:lstStyle/>
          <a:p>
            <a:endParaRPr lang="en-US" dirty="0"/>
          </a:p>
        </p:txBody>
      </p:sp>
      <p:sp>
        <p:nvSpPr>
          <p:cNvPr id="3" name="Footer Placeholder 2">
            <a:extLst>
              <a:ext uri="{FF2B5EF4-FFF2-40B4-BE49-F238E27FC236}">
                <a16:creationId xmlns:a16="http://schemas.microsoft.com/office/drawing/2014/main" id="{0176DEAD-3EAE-BFA7-38BD-A72EF608678A}"/>
              </a:ext>
            </a:extLst>
          </p:cNvPr>
          <p:cNvSpPr>
            <a:spLocks noGrp="1"/>
          </p:cNvSpPr>
          <p:nvPr>
            <p:ph type="ftr" sz="quarter" idx="15"/>
          </p:nvPr>
        </p:nvSpPr>
        <p:spPr>
          <a:xfrm rot="5400000">
            <a:off x="-1514172" y="9834367"/>
            <a:ext cx="4114800" cy="410501"/>
          </a:xfrm>
        </p:spPr>
        <p:txBody>
          <a:bodyPr/>
          <a:lstStyle/>
          <a:p>
            <a:r>
              <a:rPr lang="en-US"/>
              <a:t>Sample Footer Text</a:t>
            </a:r>
            <a:endParaRPr lang="en-US" dirty="0"/>
          </a:p>
        </p:txBody>
      </p:sp>
      <p:sp>
        <p:nvSpPr>
          <p:cNvPr id="10" name="Text Placeholder 9">
            <a:extLst>
              <a:ext uri="{FF2B5EF4-FFF2-40B4-BE49-F238E27FC236}">
                <a16:creationId xmlns:a16="http://schemas.microsoft.com/office/drawing/2014/main" id="{8F32AFB6-1CA3-56DF-7031-C6655F36ECC7}"/>
              </a:ext>
            </a:extLst>
          </p:cNvPr>
          <p:cNvSpPr>
            <a:spLocks noGrp="1"/>
          </p:cNvSpPr>
          <p:nvPr>
            <p:ph type="body" sz="quarter" idx="13"/>
          </p:nvPr>
        </p:nvSpPr>
        <p:spPr>
          <a:xfrm>
            <a:off x="1274064" y="1422089"/>
            <a:ext cx="5600700" cy="3642347"/>
          </a:xfrm>
        </p:spPr>
        <p:txBody>
          <a:bodyPr>
            <a:noAutofit/>
          </a:bodyPr>
          <a:lstStyle/>
          <a:p>
            <a:r>
              <a:rPr lang="en-IN" sz="2600" b="0" i="0" dirty="0">
                <a:solidFill>
                  <a:srgbClr val="0D0D0D"/>
                </a:solidFill>
                <a:effectLst/>
                <a:highlight>
                  <a:srgbClr val="FFFFFF"/>
                </a:highlight>
                <a:latin typeface="Goudy Old Style" panose="02020502050305020303" pitchFamily="18" charset="77"/>
              </a:rPr>
              <a:t>With a wide range of products and services, maintaining consistency in user experience across different sections of the website can be challenging. Inconsistencies in navigation, design elements, or terminology could confuse users. Even as an Apple product enthusiast, I find it difficult to choose and sometimes forget what I was looking for.</a:t>
            </a:r>
            <a:endParaRPr lang="en-US" sz="2600" dirty="0">
              <a:latin typeface="Goudy Old Style" panose="02020502050305020303" pitchFamily="18" charset="77"/>
            </a:endParaRPr>
          </a:p>
        </p:txBody>
      </p:sp>
      <p:pic>
        <p:nvPicPr>
          <p:cNvPr id="12" name="Picture Placeholder 11" descr="A group of cell phones&#10;&#10;Description automatically generated">
            <a:extLst>
              <a:ext uri="{FF2B5EF4-FFF2-40B4-BE49-F238E27FC236}">
                <a16:creationId xmlns:a16="http://schemas.microsoft.com/office/drawing/2014/main" id="{DF374F33-5487-75AE-3175-FEBDF942B4A7}"/>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 uri="{837473B0-CC2E-450A-ABE3-18F120FF3D39}">
                <a1611:picAttrSrcUrl xmlns:a1611="http://schemas.microsoft.com/office/drawing/2016/11/main" r:id="rId3"/>
              </a:ext>
            </a:extLst>
          </a:blip>
          <a:srcRect/>
          <a:stretch>
            <a:fillRect/>
          </a:stretch>
        </p:blipFill>
        <p:spPr>
          <a:xfrm>
            <a:off x="8839200" y="679139"/>
            <a:ext cx="2667000" cy="2400300"/>
          </a:xfrm>
        </p:spPr>
      </p:pic>
      <p:pic>
        <p:nvPicPr>
          <p:cNvPr id="17" name="Picture Placeholder 16" descr="A person giving a presentation&#10;&#10;Description automatically generated">
            <a:extLst>
              <a:ext uri="{FF2B5EF4-FFF2-40B4-BE49-F238E27FC236}">
                <a16:creationId xmlns:a16="http://schemas.microsoft.com/office/drawing/2014/main" id="{7080770C-6330-5272-949D-5E763DF217A8}"/>
              </a:ext>
            </a:extLst>
          </p:cNvPr>
          <p:cNvPicPr>
            <a:picLocks noGrp="1" noChangeAspect="1"/>
          </p:cNvPicPr>
          <p:nvPr>
            <p:ph type="pic" sz="quarter" idx="11"/>
          </p:nvPr>
        </p:nvPicPr>
        <p:blipFill>
          <a:blip r:embed="rId4" cstate="email">
            <a:extLst>
              <a:ext uri="{28A0092B-C50C-407E-A947-70E740481C1C}">
                <a14:useLocalDpi xmlns:a14="http://schemas.microsoft.com/office/drawing/2010/main"/>
              </a:ext>
              <a:ext uri="{837473B0-CC2E-450A-ABE3-18F120FF3D39}">
                <a1611:picAttrSrcUrl xmlns:a1611="http://schemas.microsoft.com/office/drawing/2016/11/main" r:id="rId5"/>
              </a:ext>
            </a:extLst>
          </a:blip>
          <a:srcRect/>
          <a:stretch>
            <a:fillRect/>
          </a:stretch>
        </p:blipFill>
        <p:spPr/>
      </p:pic>
      <p:sp>
        <p:nvSpPr>
          <p:cNvPr id="5" name="Date Placeholder 4">
            <a:extLst>
              <a:ext uri="{FF2B5EF4-FFF2-40B4-BE49-F238E27FC236}">
                <a16:creationId xmlns:a16="http://schemas.microsoft.com/office/drawing/2014/main" id="{90608F81-5E1A-A454-2F6C-40FC5CD33293}"/>
              </a:ext>
            </a:extLst>
          </p:cNvPr>
          <p:cNvSpPr>
            <a:spLocks noGrp="1"/>
          </p:cNvSpPr>
          <p:nvPr>
            <p:ph type="dt" sz="half" idx="14"/>
          </p:nvPr>
        </p:nvSpPr>
        <p:spPr>
          <a:xfrm rot="5400000">
            <a:off x="9689803" y="8206426"/>
            <a:ext cx="4114801" cy="410501"/>
          </a:xfrm>
        </p:spPr>
        <p:txBody>
          <a:bodyPr/>
          <a:lstStyle/>
          <a:p>
            <a:r>
              <a:rPr lang="en-US"/>
              <a:t>2/1/20XX</a:t>
            </a:r>
            <a:endParaRPr lang="en-US" dirty="0"/>
          </a:p>
        </p:txBody>
      </p:sp>
      <p:sp>
        <p:nvSpPr>
          <p:cNvPr id="6" name="Slide Number Placeholder 5">
            <a:extLst>
              <a:ext uri="{FF2B5EF4-FFF2-40B4-BE49-F238E27FC236}">
                <a16:creationId xmlns:a16="http://schemas.microsoft.com/office/drawing/2014/main" id="{63E7E4BA-93A7-6BF4-CF95-9EF4DF0DF0D8}"/>
              </a:ext>
            </a:extLst>
          </p:cNvPr>
          <p:cNvSpPr>
            <a:spLocks noGrp="1"/>
          </p:cNvSpPr>
          <p:nvPr>
            <p:ph type="sldNum" sz="quarter" idx="16"/>
          </p:nvPr>
        </p:nvSpPr>
        <p:spPr/>
        <p:txBody>
          <a:bodyPr/>
          <a:lstStyle/>
          <a:p>
            <a:fld id="{F8E28480-1C08-4458-AD97-0283E6FFD09D}" type="slidenum">
              <a:rPr lang="en-US" smtClean="0"/>
              <a:pPr/>
              <a:t>47</a:t>
            </a:fld>
            <a:endParaRPr lang="en-US" dirty="0"/>
          </a:p>
        </p:txBody>
      </p:sp>
    </p:spTree>
    <p:extLst>
      <p:ext uri="{BB962C8B-B14F-4D97-AF65-F5344CB8AC3E}">
        <p14:creationId xmlns:p14="http://schemas.microsoft.com/office/powerpoint/2010/main" val="1727485138"/>
      </p:ext>
    </p:extLst>
  </p:cSld>
  <p:clrMapOvr>
    <a:masterClrMapping/>
  </p:clrMapOvr>
  <mc:AlternateContent xmlns:mc="http://schemas.openxmlformats.org/markup-compatibility/2006" xmlns:p14="http://schemas.microsoft.com/office/powerpoint/2010/main">
    <mc:Choice Requires="p14">
      <p:transition spd="slow" p14:dur="3400" advTm="3154">
        <p14:reveal/>
      </p:transition>
    </mc:Choice>
    <mc:Fallback xmlns="">
      <p:transition spd="slow" advTm="3154">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5560A-3784-9E2D-9973-3D8D996325F6}"/>
              </a:ext>
            </a:extLst>
          </p:cNvPr>
          <p:cNvSpPr>
            <a:spLocks noGrp="1"/>
          </p:cNvSpPr>
          <p:nvPr>
            <p:ph type="title"/>
          </p:nvPr>
        </p:nvSpPr>
        <p:spPr>
          <a:xfrm>
            <a:off x="939527" y="8213182"/>
            <a:ext cx="5605272" cy="914400"/>
          </a:xfrm>
        </p:spPr>
        <p:txBody>
          <a:bodyPr/>
          <a:lstStyle/>
          <a:p>
            <a:endParaRPr lang="en-US" dirty="0"/>
          </a:p>
        </p:txBody>
      </p:sp>
      <p:sp>
        <p:nvSpPr>
          <p:cNvPr id="3" name="Footer Placeholder 2">
            <a:extLst>
              <a:ext uri="{FF2B5EF4-FFF2-40B4-BE49-F238E27FC236}">
                <a16:creationId xmlns:a16="http://schemas.microsoft.com/office/drawing/2014/main" id="{735EE566-DF73-6AF8-A21C-3140841128CD}"/>
              </a:ext>
            </a:extLst>
          </p:cNvPr>
          <p:cNvSpPr>
            <a:spLocks noGrp="1"/>
          </p:cNvSpPr>
          <p:nvPr>
            <p:ph type="ftr" sz="quarter" idx="15"/>
          </p:nvPr>
        </p:nvSpPr>
        <p:spPr>
          <a:xfrm rot="5400000">
            <a:off x="-1648358" y="8021759"/>
            <a:ext cx="4114800" cy="410501"/>
          </a:xfrm>
        </p:spPr>
        <p:txBody>
          <a:bodyPr/>
          <a:lstStyle/>
          <a:p>
            <a:r>
              <a:rPr lang="en-US" dirty="0"/>
              <a:t>Sample Footer Text</a:t>
            </a:r>
          </a:p>
        </p:txBody>
      </p:sp>
      <p:sp>
        <p:nvSpPr>
          <p:cNvPr id="4" name="Text Placeholder 3">
            <a:extLst>
              <a:ext uri="{FF2B5EF4-FFF2-40B4-BE49-F238E27FC236}">
                <a16:creationId xmlns:a16="http://schemas.microsoft.com/office/drawing/2014/main" id="{B28F1885-E4C6-E499-7900-92DF28DCBFA9}"/>
              </a:ext>
            </a:extLst>
          </p:cNvPr>
          <p:cNvSpPr>
            <a:spLocks noGrp="1"/>
          </p:cNvSpPr>
          <p:nvPr>
            <p:ph type="body" sz="quarter" idx="13"/>
          </p:nvPr>
        </p:nvSpPr>
        <p:spPr>
          <a:xfrm>
            <a:off x="1250927" y="1324827"/>
            <a:ext cx="5600700" cy="3642347"/>
          </a:xfrm>
        </p:spPr>
        <p:txBody>
          <a:bodyPr>
            <a:normAutofit/>
          </a:bodyPr>
          <a:lstStyle/>
          <a:p>
            <a:r>
              <a:rPr lang="en-US" sz="2800" dirty="0"/>
              <a:t>As mentioned earlier, certain elements or functionalities may not display optimally on all devices or screen sizes. Ensuring a seamless experience across desktop, tablet, and mobile devices is critical.</a:t>
            </a:r>
          </a:p>
        </p:txBody>
      </p:sp>
      <p:pic>
        <p:nvPicPr>
          <p:cNvPr id="10" name="Picture Placeholder 9" descr="A box with a phone and accessories&#10;&#10;Description automatically generated with medium confidence">
            <a:extLst>
              <a:ext uri="{FF2B5EF4-FFF2-40B4-BE49-F238E27FC236}">
                <a16:creationId xmlns:a16="http://schemas.microsoft.com/office/drawing/2014/main" id="{14CA558A-28F8-ECB1-C8B3-73DAE08E2365}"/>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 uri="{837473B0-CC2E-450A-ABE3-18F120FF3D39}">
                <a1611:picAttrSrcUrl xmlns:a1611="http://schemas.microsoft.com/office/drawing/2016/11/main" r:id="rId3"/>
              </a:ext>
            </a:extLst>
          </a:blip>
          <a:srcRect/>
          <a:stretch>
            <a:fillRect/>
          </a:stretch>
        </p:blipFill>
        <p:spPr>
          <a:xfrm>
            <a:off x="8839200" y="525496"/>
            <a:ext cx="2667000" cy="2346992"/>
          </a:xfrm>
        </p:spPr>
      </p:pic>
      <p:pic>
        <p:nvPicPr>
          <p:cNvPr id="13" name="Picture Placeholder 12" descr="A screenshot of a cell phone&#10;&#10;Description automatically generated">
            <a:extLst>
              <a:ext uri="{FF2B5EF4-FFF2-40B4-BE49-F238E27FC236}">
                <a16:creationId xmlns:a16="http://schemas.microsoft.com/office/drawing/2014/main" id="{CF659814-26DF-1F89-2037-929ABA207562}"/>
              </a:ext>
            </a:extLst>
          </p:cNvPr>
          <p:cNvPicPr>
            <a:picLocks noGrp="1" noChangeAspect="1"/>
          </p:cNvPicPr>
          <p:nvPr>
            <p:ph type="pic" sz="quarter" idx="11"/>
          </p:nvPr>
        </p:nvPicPr>
        <p:blipFill>
          <a:blip r:embed="rId4" cstate="email">
            <a:extLst>
              <a:ext uri="{28A0092B-C50C-407E-A947-70E740481C1C}">
                <a14:useLocalDpi xmlns:a14="http://schemas.microsoft.com/office/drawing/2010/main"/>
              </a:ext>
              <a:ext uri="{837473B0-CC2E-450A-ABE3-18F120FF3D39}">
                <a1611:picAttrSrcUrl xmlns:a1611="http://schemas.microsoft.com/office/drawing/2016/11/main" r:id="rId5"/>
              </a:ext>
            </a:extLst>
          </a:blip>
          <a:srcRect/>
          <a:stretch>
            <a:fillRect/>
          </a:stretch>
        </p:blipFill>
        <p:spPr/>
      </p:pic>
      <p:sp>
        <p:nvSpPr>
          <p:cNvPr id="7" name="Date Placeholder 6">
            <a:extLst>
              <a:ext uri="{FF2B5EF4-FFF2-40B4-BE49-F238E27FC236}">
                <a16:creationId xmlns:a16="http://schemas.microsoft.com/office/drawing/2014/main" id="{EF7AEB97-9CA7-5494-EC4D-E24758413759}"/>
              </a:ext>
            </a:extLst>
          </p:cNvPr>
          <p:cNvSpPr>
            <a:spLocks noGrp="1"/>
          </p:cNvSpPr>
          <p:nvPr>
            <p:ph type="dt" sz="half" idx="14"/>
          </p:nvPr>
        </p:nvSpPr>
        <p:spPr>
          <a:xfrm rot="5400000">
            <a:off x="9654050" y="9181205"/>
            <a:ext cx="4114801" cy="410501"/>
          </a:xfrm>
        </p:spPr>
        <p:txBody>
          <a:bodyPr/>
          <a:lstStyle/>
          <a:p>
            <a:r>
              <a:rPr lang="en-US"/>
              <a:t>2/1/20XX</a:t>
            </a:r>
            <a:endParaRPr lang="en-US" dirty="0"/>
          </a:p>
        </p:txBody>
      </p:sp>
      <p:sp>
        <p:nvSpPr>
          <p:cNvPr id="8" name="Slide Number Placeholder 7">
            <a:extLst>
              <a:ext uri="{FF2B5EF4-FFF2-40B4-BE49-F238E27FC236}">
                <a16:creationId xmlns:a16="http://schemas.microsoft.com/office/drawing/2014/main" id="{60CD3E5B-C2F9-C220-4933-6C9A2856BAF2}"/>
              </a:ext>
            </a:extLst>
          </p:cNvPr>
          <p:cNvSpPr>
            <a:spLocks noGrp="1"/>
          </p:cNvSpPr>
          <p:nvPr>
            <p:ph type="sldNum" sz="quarter" idx="16"/>
          </p:nvPr>
        </p:nvSpPr>
        <p:spPr/>
        <p:txBody>
          <a:bodyPr/>
          <a:lstStyle/>
          <a:p>
            <a:fld id="{F8E28480-1C08-4458-AD97-0283E6FFD09D}" type="slidenum">
              <a:rPr lang="en-US" smtClean="0"/>
              <a:pPr/>
              <a:t>48</a:t>
            </a:fld>
            <a:endParaRPr lang="en-US" dirty="0"/>
          </a:p>
        </p:txBody>
      </p:sp>
    </p:spTree>
    <p:extLst>
      <p:ext uri="{BB962C8B-B14F-4D97-AF65-F5344CB8AC3E}">
        <p14:creationId xmlns:p14="http://schemas.microsoft.com/office/powerpoint/2010/main" val="2431679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154">
        <p159:morph option="byObject"/>
      </p:transition>
    </mc:Choice>
    <mc:Fallback xmlns="">
      <p:transition spd="slow" advTm="3154">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3CB1A-F44F-E1AF-A4B3-83BE85E5275C}"/>
              </a:ext>
            </a:extLst>
          </p:cNvPr>
          <p:cNvSpPr>
            <a:spLocks noGrp="1"/>
          </p:cNvSpPr>
          <p:nvPr>
            <p:ph type="title"/>
          </p:nvPr>
        </p:nvSpPr>
        <p:spPr>
          <a:xfrm>
            <a:off x="1966791" y="9610125"/>
            <a:ext cx="5605272" cy="914400"/>
          </a:xfrm>
        </p:spPr>
        <p:txBody>
          <a:bodyPr/>
          <a:lstStyle/>
          <a:p>
            <a:endParaRPr lang="en-US" dirty="0"/>
          </a:p>
        </p:txBody>
      </p:sp>
      <p:sp>
        <p:nvSpPr>
          <p:cNvPr id="3" name="Footer Placeholder 2">
            <a:extLst>
              <a:ext uri="{FF2B5EF4-FFF2-40B4-BE49-F238E27FC236}">
                <a16:creationId xmlns:a16="http://schemas.microsoft.com/office/drawing/2014/main" id="{0EFAB58D-83DD-6EE3-3553-9419A4C15FEF}"/>
              </a:ext>
            </a:extLst>
          </p:cNvPr>
          <p:cNvSpPr>
            <a:spLocks noGrp="1"/>
          </p:cNvSpPr>
          <p:nvPr>
            <p:ph type="ftr" sz="quarter" idx="15"/>
          </p:nvPr>
        </p:nvSpPr>
        <p:spPr>
          <a:xfrm rot="5400000">
            <a:off x="-1852150" y="9153497"/>
            <a:ext cx="4114800" cy="410501"/>
          </a:xfrm>
        </p:spPr>
        <p:txBody>
          <a:bodyPr/>
          <a:lstStyle/>
          <a:p>
            <a:r>
              <a:rPr lang="en-US"/>
              <a:t>Sample Footer Text</a:t>
            </a:r>
            <a:endParaRPr lang="en-US" dirty="0"/>
          </a:p>
        </p:txBody>
      </p:sp>
      <p:sp>
        <p:nvSpPr>
          <p:cNvPr id="4" name="Text Placeholder 3">
            <a:extLst>
              <a:ext uri="{FF2B5EF4-FFF2-40B4-BE49-F238E27FC236}">
                <a16:creationId xmlns:a16="http://schemas.microsoft.com/office/drawing/2014/main" id="{A84C8236-B323-8FBE-F5F0-5563BE73793A}"/>
              </a:ext>
            </a:extLst>
          </p:cNvPr>
          <p:cNvSpPr>
            <a:spLocks noGrp="1"/>
          </p:cNvSpPr>
          <p:nvPr>
            <p:ph type="body" sz="quarter" idx="13"/>
          </p:nvPr>
        </p:nvSpPr>
        <p:spPr>
          <a:xfrm>
            <a:off x="1278636" y="1264926"/>
            <a:ext cx="5600700" cy="3642347"/>
          </a:xfrm>
        </p:spPr>
        <p:txBody>
          <a:bodyPr>
            <a:noAutofit/>
          </a:bodyPr>
          <a:lstStyle/>
          <a:p>
            <a:r>
              <a:rPr lang="en-US" sz="2600" dirty="0"/>
              <a:t>In this website, I've noticed that while modern browsers typically render websites accurately, minor inconsistencies or layout issues may arise on certain browsers or older versions. Ensuring compatibility across a range of browsers is essential. For example, when I used it on Windows 7, iOS X, and some older Android versions, it didn't work properly.</a:t>
            </a:r>
          </a:p>
        </p:txBody>
      </p:sp>
      <p:pic>
        <p:nvPicPr>
          <p:cNvPr id="10" name="Picture Placeholder 9" descr="A white cell phone in a box&#10;&#10;Description automatically generated">
            <a:extLst>
              <a:ext uri="{FF2B5EF4-FFF2-40B4-BE49-F238E27FC236}">
                <a16:creationId xmlns:a16="http://schemas.microsoft.com/office/drawing/2014/main" id="{A1F1CD8F-8833-A518-77B8-13096AA9318B}"/>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pic>
        <p:nvPicPr>
          <p:cNvPr id="12" name="Picture Placeholder 11" descr="A smart watch and earphones&#10;&#10;Description automatically generated">
            <a:extLst>
              <a:ext uri="{FF2B5EF4-FFF2-40B4-BE49-F238E27FC236}">
                <a16:creationId xmlns:a16="http://schemas.microsoft.com/office/drawing/2014/main" id="{11450D32-ACA0-EA8C-D674-84E6414F27C4}"/>
              </a:ext>
            </a:extLst>
          </p:cNvPr>
          <p:cNvPicPr>
            <a:picLocks noGrp="1" noChangeAspect="1"/>
          </p:cNvPicPr>
          <p:nvPr>
            <p:ph type="pic" sz="quarter" idx="11"/>
          </p:nvPr>
        </p:nvPicPr>
        <p:blipFill>
          <a:blip r:embed="rId3" cstate="email">
            <a:extLst>
              <a:ext uri="{28A0092B-C50C-407E-A947-70E740481C1C}">
                <a14:useLocalDpi xmlns:a14="http://schemas.microsoft.com/office/drawing/2010/main"/>
              </a:ext>
            </a:extLst>
          </a:blip>
          <a:srcRect/>
          <a:stretch>
            <a:fillRect/>
          </a:stretch>
        </p:blipFill>
        <p:spPr/>
      </p:pic>
      <p:sp>
        <p:nvSpPr>
          <p:cNvPr id="7" name="Date Placeholder 6">
            <a:extLst>
              <a:ext uri="{FF2B5EF4-FFF2-40B4-BE49-F238E27FC236}">
                <a16:creationId xmlns:a16="http://schemas.microsoft.com/office/drawing/2014/main" id="{AF6B184D-C3FD-A90E-C596-79A3D168126B}"/>
              </a:ext>
            </a:extLst>
          </p:cNvPr>
          <p:cNvSpPr>
            <a:spLocks noGrp="1"/>
          </p:cNvSpPr>
          <p:nvPr>
            <p:ph type="dt" sz="half" idx="14"/>
          </p:nvPr>
        </p:nvSpPr>
        <p:spPr>
          <a:xfrm rot="5400000">
            <a:off x="9448799" y="9862074"/>
            <a:ext cx="4114801" cy="410501"/>
          </a:xfrm>
        </p:spPr>
        <p:txBody>
          <a:bodyPr/>
          <a:lstStyle/>
          <a:p>
            <a:r>
              <a:rPr lang="en-US"/>
              <a:t>2/1/20XX</a:t>
            </a:r>
            <a:endParaRPr lang="en-US" dirty="0"/>
          </a:p>
        </p:txBody>
      </p:sp>
      <p:sp>
        <p:nvSpPr>
          <p:cNvPr id="8" name="Slide Number Placeholder 7">
            <a:extLst>
              <a:ext uri="{FF2B5EF4-FFF2-40B4-BE49-F238E27FC236}">
                <a16:creationId xmlns:a16="http://schemas.microsoft.com/office/drawing/2014/main" id="{C29F5A6B-97BB-D64E-D4C3-6E9CB700E742}"/>
              </a:ext>
            </a:extLst>
          </p:cNvPr>
          <p:cNvSpPr>
            <a:spLocks noGrp="1"/>
          </p:cNvSpPr>
          <p:nvPr>
            <p:ph type="sldNum" sz="quarter" idx="16"/>
          </p:nvPr>
        </p:nvSpPr>
        <p:spPr/>
        <p:txBody>
          <a:bodyPr/>
          <a:lstStyle/>
          <a:p>
            <a:fld id="{F8E28480-1C08-4458-AD97-0283E6FFD09D}" type="slidenum">
              <a:rPr lang="en-US" smtClean="0"/>
              <a:pPr/>
              <a:t>49</a:t>
            </a:fld>
            <a:endParaRPr lang="en-US" dirty="0"/>
          </a:p>
        </p:txBody>
      </p:sp>
    </p:spTree>
    <p:extLst>
      <p:ext uri="{BB962C8B-B14F-4D97-AF65-F5344CB8AC3E}">
        <p14:creationId xmlns:p14="http://schemas.microsoft.com/office/powerpoint/2010/main" val="2432492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154">
        <p159:morph option="byObject"/>
      </p:transition>
    </mc:Choice>
    <mc:Fallback xmlns="">
      <p:transition spd="slow" advTm="3154">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3C25A-D042-4987-97D9-F3BBAC4080B0}"/>
              </a:ext>
            </a:extLst>
          </p:cNvPr>
          <p:cNvSpPr>
            <a:spLocks noGrp="1"/>
          </p:cNvSpPr>
          <p:nvPr>
            <p:ph type="title"/>
          </p:nvPr>
        </p:nvSpPr>
        <p:spPr>
          <a:xfrm>
            <a:off x="1279525" y="1128712"/>
            <a:ext cx="9582507" cy="737575"/>
          </a:xfrm>
        </p:spPr>
        <p:txBody>
          <a:bodyPr/>
          <a:lstStyle/>
          <a:p>
            <a:r>
              <a:rPr lang="en-US" dirty="0"/>
              <a:t>Products</a:t>
            </a:r>
          </a:p>
        </p:txBody>
      </p:sp>
      <p:sp>
        <p:nvSpPr>
          <p:cNvPr id="28" name="Footer Placeholder 27">
            <a:extLst>
              <a:ext uri="{FF2B5EF4-FFF2-40B4-BE49-F238E27FC236}">
                <a16:creationId xmlns:a16="http://schemas.microsoft.com/office/drawing/2014/main" id="{D563414A-DC43-4C73-A032-6F636BBF2033}"/>
              </a:ext>
            </a:extLst>
          </p:cNvPr>
          <p:cNvSpPr>
            <a:spLocks noGrp="1"/>
          </p:cNvSpPr>
          <p:nvPr>
            <p:ph type="ftr" sz="quarter" idx="22"/>
          </p:nvPr>
        </p:nvSpPr>
        <p:spPr>
          <a:xfrm rot="5400000" flipH="1" flipV="1">
            <a:off x="4571044" y="9040680"/>
            <a:ext cx="1823275" cy="1226637"/>
          </a:xfrm>
        </p:spPr>
        <p:txBody>
          <a:bodyPr/>
          <a:lstStyle/>
          <a:p>
            <a:endParaRPr lang="en-US" dirty="0"/>
          </a:p>
        </p:txBody>
      </p:sp>
      <p:sp>
        <p:nvSpPr>
          <p:cNvPr id="12" name="Text Placeholder 11">
            <a:extLst>
              <a:ext uri="{FF2B5EF4-FFF2-40B4-BE49-F238E27FC236}">
                <a16:creationId xmlns:a16="http://schemas.microsoft.com/office/drawing/2014/main" id="{5B0923E6-C7CD-4908-95C7-D82212F911A3}"/>
              </a:ext>
            </a:extLst>
          </p:cNvPr>
          <p:cNvSpPr>
            <a:spLocks noGrp="1"/>
          </p:cNvSpPr>
          <p:nvPr>
            <p:ph type="body" sz="quarter" idx="16"/>
          </p:nvPr>
        </p:nvSpPr>
        <p:spPr>
          <a:xfrm>
            <a:off x="1265795" y="4445636"/>
            <a:ext cx="2011363" cy="545126"/>
          </a:xfrm>
        </p:spPr>
        <p:txBody>
          <a:bodyPr>
            <a:noAutofit/>
          </a:bodyPr>
          <a:lstStyle/>
          <a:p>
            <a:r>
              <a:rPr lang="en-US" dirty="0" err="1"/>
              <a:t>Iphone</a:t>
            </a:r>
            <a:r>
              <a:rPr lang="en-US" dirty="0"/>
              <a:t> </a:t>
            </a:r>
          </a:p>
          <a:p>
            <a:r>
              <a:rPr lang="en-US" dirty="0"/>
              <a:t>14</a:t>
            </a:r>
          </a:p>
        </p:txBody>
      </p:sp>
      <p:sp>
        <p:nvSpPr>
          <p:cNvPr id="14" name="Text Placeholder 13">
            <a:extLst>
              <a:ext uri="{FF2B5EF4-FFF2-40B4-BE49-F238E27FC236}">
                <a16:creationId xmlns:a16="http://schemas.microsoft.com/office/drawing/2014/main" id="{F81628C7-687F-4EB0-8DDF-B5F78105822B}"/>
              </a:ext>
            </a:extLst>
          </p:cNvPr>
          <p:cNvSpPr>
            <a:spLocks noGrp="1"/>
          </p:cNvSpPr>
          <p:nvPr>
            <p:ph type="body" sz="quarter" idx="17"/>
          </p:nvPr>
        </p:nvSpPr>
        <p:spPr>
          <a:xfrm rot="10800000" flipV="1">
            <a:off x="1265795" y="8742361"/>
            <a:ext cx="1685583" cy="545126"/>
          </a:xfrm>
        </p:spPr>
        <p:txBody>
          <a:bodyPr>
            <a:normAutofit/>
          </a:bodyPr>
          <a:lstStyle/>
          <a:p>
            <a:endParaRPr lang="en-US" sz="2400" dirty="0"/>
          </a:p>
        </p:txBody>
      </p:sp>
      <p:sp>
        <p:nvSpPr>
          <p:cNvPr id="3" name="Content Placeholder 2">
            <a:extLst>
              <a:ext uri="{FF2B5EF4-FFF2-40B4-BE49-F238E27FC236}">
                <a16:creationId xmlns:a16="http://schemas.microsoft.com/office/drawing/2014/main" id="{C0EBD98D-1D9A-4397-ABA0-43A5B5AF7DC1}"/>
              </a:ext>
            </a:extLst>
          </p:cNvPr>
          <p:cNvSpPr>
            <a:spLocks noGrp="1"/>
          </p:cNvSpPr>
          <p:nvPr>
            <p:ph type="body" sz="quarter" idx="14"/>
          </p:nvPr>
        </p:nvSpPr>
        <p:spPr>
          <a:xfrm>
            <a:off x="3792302" y="4701426"/>
            <a:ext cx="2011363" cy="545126"/>
          </a:xfrm>
        </p:spPr>
        <p:txBody>
          <a:bodyPr anchor="ctr">
            <a:noAutofit/>
          </a:bodyPr>
          <a:lstStyle/>
          <a:p>
            <a:r>
              <a:rPr lang="en-US" dirty="0" err="1"/>
              <a:t>Macbook</a:t>
            </a:r>
            <a:endParaRPr lang="en-US" dirty="0"/>
          </a:p>
          <a:p>
            <a:r>
              <a:rPr lang="en-US" dirty="0"/>
              <a:t>Air</a:t>
            </a:r>
          </a:p>
        </p:txBody>
      </p:sp>
      <p:sp>
        <p:nvSpPr>
          <p:cNvPr id="10" name="Text Placeholder 9">
            <a:extLst>
              <a:ext uri="{FF2B5EF4-FFF2-40B4-BE49-F238E27FC236}">
                <a16:creationId xmlns:a16="http://schemas.microsoft.com/office/drawing/2014/main" id="{1E3E8865-FD00-4669-AAA3-6C0F63E63E51}"/>
              </a:ext>
            </a:extLst>
          </p:cNvPr>
          <p:cNvSpPr>
            <a:spLocks noGrp="1"/>
          </p:cNvSpPr>
          <p:nvPr>
            <p:ph type="body" sz="quarter" idx="15"/>
          </p:nvPr>
        </p:nvSpPr>
        <p:spPr>
          <a:xfrm>
            <a:off x="3847893" y="7636009"/>
            <a:ext cx="2011363" cy="545126"/>
          </a:xfrm>
        </p:spPr>
        <p:txBody>
          <a:bodyPr>
            <a:normAutofit/>
          </a:bodyPr>
          <a:lstStyle/>
          <a:p>
            <a:endParaRPr lang="en-US" sz="2400" dirty="0"/>
          </a:p>
        </p:txBody>
      </p:sp>
      <p:sp>
        <p:nvSpPr>
          <p:cNvPr id="16" name="Text Placeholder 15">
            <a:extLst>
              <a:ext uri="{FF2B5EF4-FFF2-40B4-BE49-F238E27FC236}">
                <a16:creationId xmlns:a16="http://schemas.microsoft.com/office/drawing/2014/main" id="{13CB3448-ACC1-4B05-AA89-D8228B1F784D}"/>
              </a:ext>
            </a:extLst>
          </p:cNvPr>
          <p:cNvSpPr>
            <a:spLocks noGrp="1"/>
          </p:cNvSpPr>
          <p:nvPr>
            <p:ph type="body" sz="quarter" idx="18"/>
          </p:nvPr>
        </p:nvSpPr>
        <p:spPr>
          <a:xfrm>
            <a:off x="6333721" y="4445636"/>
            <a:ext cx="2011363" cy="545126"/>
          </a:xfrm>
        </p:spPr>
        <p:txBody>
          <a:bodyPr/>
          <a:lstStyle/>
          <a:p>
            <a:r>
              <a:rPr lang="en-US" dirty="0" err="1"/>
              <a:t>Iwatch</a:t>
            </a:r>
            <a:endParaRPr lang="en-US" dirty="0"/>
          </a:p>
        </p:txBody>
      </p:sp>
      <p:sp>
        <p:nvSpPr>
          <p:cNvPr id="17" name="Text Placeholder 16">
            <a:extLst>
              <a:ext uri="{FF2B5EF4-FFF2-40B4-BE49-F238E27FC236}">
                <a16:creationId xmlns:a16="http://schemas.microsoft.com/office/drawing/2014/main" id="{61D51E86-2062-45AC-9867-17E14F1FB213}"/>
              </a:ext>
            </a:extLst>
          </p:cNvPr>
          <p:cNvSpPr>
            <a:spLocks noGrp="1"/>
          </p:cNvSpPr>
          <p:nvPr>
            <p:ph type="body" sz="quarter" idx="19"/>
          </p:nvPr>
        </p:nvSpPr>
        <p:spPr>
          <a:xfrm>
            <a:off x="6326265" y="5030809"/>
            <a:ext cx="2011363" cy="545126"/>
          </a:xfrm>
        </p:spPr>
        <p:txBody>
          <a:bodyPr>
            <a:normAutofit/>
          </a:bodyPr>
          <a:lstStyle/>
          <a:p>
            <a:r>
              <a:rPr lang="en-US" sz="2400" dirty="0"/>
              <a:t>Series SE</a:t>
            </a:r>
          </a:p>
        </p:txBody>
      </p:sp>
      <p:sp>
        <p:nvSpPr>
          <p:cNvPr id="18" name="Text Placeholder 17">
            <a:extLst>
              <a:ext uri="{FF2B5EF4-FFF2-40B4-BE49-F238E27FC236}">
                <a16:creationId xmlns:a16="http://schemas.microsoft.com/office/drawing/2014/main" id="{C53651E4-E296-4B66-93C4-B1682316BC43}"/>
              </a:ext>
            </a:extLst>
          </p:cNvPr>
          <p:cNvSpPr>
            <a:spLocks noGrp="1"/>
          </p:cNvSpPr>
          <p:nvPr>
            <p:ph type="body" sz="quarter" idx="20"/>
          </p:nvPr>
        </p:nvSpPr>
        <p:spPr>
          <a:xfrm>
            <a:off x="8863792" y="4445636"/>
            <a:ext cx="2011363" cy="545126"/>
          </a:xfrm>
        </p:spPr>
        <p:txBody>
          <a:bodyPr/>
          <a:lstStyle/>
          <a:p>
            <a:r>
              <a:rPr lang="en-US" dirty="0" err="1"/>
              <a:t>Airpods</a:t>
            </a:r>
            <a:endParaRPr lang="en-US" dirty="0"/>
          </a:p>
        </p:txBody>
      </p:sp>
      <p:sp>
        <p:nvSpPr>
          <p:cNvPr id="19" name="Text Placeholder 18">
            <a:extLst>
              <a:ext uri="{FF2B5EF4-FFF2-40B4-BE49-F238E27FC236}">
                <a16:creationId xmlns:a16="http://schemas.microsoft.com/office/drawing/2014/main" id="{25F740A4-657D-49C2-9C66-6BC937634603}"/>
              </a:ext>
            </a:extLst>
          </p:cNvPr>
          <p:cNvSpPr>
            <a:spLocks noGrp="1"/>
          </p:cNvSpPr>
          <p:nvPr>
            <p:ph type="body" sz="quarter" idx="21"/>
          </p:nvPr>
        </p:nvSpPr>
        <p:spPr>
          <a:xfrm>
            <a:off x="8856336" y="5030809"/>
            <a:ext cx="2011363" cy="545126"/>
          </a:xfrm>
        </p:spPr>
        <p:txBody>
          <a:bodyPr/>
          <a:lstStyle/>
          <a:p>
            <a:r>
              <a:rPr lang="en-US" sz="2400" dirty="0"/>
              <a:t>Pro</a:t>
            </a:r>
          </a:p>
          <a:p>
            <a:endParaRPr lang="en-US" dirty="0"/>
          </a:p>
        </p:txBody>
      </p:sp>
      <p:sp>
        <p:nvSpPr>
          <p:cNvPr id="21" name="Slide Number Placeholder 18">
            <a:extLst>
              <a:ext uri="{FF2B5EF4-FFF2-40B4-BE49-F238E27FC236}">
                <a16:creationId xmlns:a16="http://schemas.microsoft.com/office/drawing/2014/main" id="{12552C27-281E-473E-8CC4-8F42B6224148}"/>
              </a:ext>
            </a:extLst>
          </p:cNvPr>
          <p:cNvSpPr txBox="1">
            <a:spLocks/>
          </p:cNvSpPr>
          <p:nvPr/>
        </p:nvSpPr>
        <p:spPr>
          <a:xfrm>
            <a:off x="11116340" y="6356350"/>
            <a:ext cx="871868" cy="365125"/>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C6518F3C-CC40-4C0E-931C-53467D4C3266}" type="slidenum">
              <a:rPr lang="en-US" sz="900" spc="300">
                <a:solidFill>
                  <a:schemeClr val="tx2">
                    <a:lumMod val="75000"/>
                    <a:lumOff val="25000"/>
                  </a:schemeClr>
                </a:solidFill>
                <a:latin typeface="+mn-lt"/>
              </a:rPr>
              <a:pPr marL="0" indent="0" algn="r">
                <a:buNone/>
              </a:pPr>
              <a:t>5</a:t>
            </a:fld>
            <a:endParaRPr lang="en-US" sz="900" spc="300" dirty="0">
              <a:solidFill>
                <a:schemeClr val="tx2">
                  <a:lumMod val="75000"/>
                  <a:lumOff val="25000"/>
                </a:schemeClr>
              </a:solidFill>
              <a:latin typeface="+mn-lt"/>
            </a:endParaRPr>
          </a:p>
        </p:txBody>
      </p:sp>
      <p:sp>
        <p:nvSpPr>
          <p:cNvPr id="4" name="Slide Number Placeholder 3">
            <a:extLst>
              <a:ext uri="{FF2B5EF4-FFF2-40B4-BE49-F238E27FC236}">
                <a16:creationId xmlns:a16="http://schemas.microsoft.com/office/drawing/2014/main" id="{5F2D9B7E-0060-4E37-B12D-BAACA50A02E4}"/>
              </a:ext>
            </a:extLst>
          </p:cNvPr>
          <p:cNvSpPr>
            <a:spLocks noGrp="1"/>
          </p:cNvSpPr>
          <p:nvPr>
            <p:ph type="sldNum" sz="quarter" idx="4294967295"/>
          </p:nvPr>
        </p:nvSpPr>
        <p:spPr/>
        <p:txBody>
          <a:bodyPr/>
          <a:lstStyle/>
          <a:p>
            <a:pPr algn="ctr"/>
            <a:fld id="{54B97B59-3B2F-4E46-A216-C2A7D249F47E}" type="slidenum">
              <a:rPr lang="en-US" smtClean="0"/>
              <a:pPr algn="ctr"/>
              <a:t>5</a:t>
            </a:fld>
            <a:endParaRPr lang="en-US" dirty="0"/>
          </a:p>
        </p:txBody>
      </p:sp>
      <p:pic>
        <p:nvPicPr>
          <p:cNvPr id="8" name="Picture Placeholder 7" descr="A cellphone charging on a charger&#10;&#10;Description automatically generated">
            <a:extLst>
              <a:ext uri="{FF2B5EF4-FFF2-40B4-BE49-F238E27FC236}">
                <a16:creationId xmlns:a16="http://schemas.microsoft.com/office/drawing/2014/main" id="{29BF335D-1A74-49BF-2106-09F0689B1539}"/>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pic>
        <p:nvPicPr>
          <p:cNvPr id="24" name="Picture Placeholder 23" descr="A hand on a computer&#10;&#10;Description automatically generated">
            <a:extLst>
              <a:ext uri="{FF2B5EF4-FFF2-40B4-BE49-F238E27FC236}">
                <a16:creationId xmlns:a16="http://schemas.microsoft.com/office/drawing/2014/main" id="{C3047A6B-D74E-1049-A809-1F77338F72D2}"/>
              </a:ext>
            </a:extLst>
          </p:cNvPr>
          <p:cNvPicPr>
            <a:picLocks noGrp="1" noChangeAspect="1"/>
          </p:cNvPicPr>
          <p:nvPr>
            <p:ph type="pic" sz="quarter" idx="11"/>
          </p:nvPr>
        </p:nvPicPr>
        <p:blipFill>
          <a:blip r:embed="rId4" cstate="email">
            <a:extLst>
              <a:ext uri="{28A0092B-C50C-407E-A947-70E740481C1C}">
                <a14:useLocalDpi xmlns:a14="http://schemas.microsoft.com/office/drawing/2010/main"/>
              </a:ext>
            </a:extLst>
          </a:blip>
          <a:srcRect/>
          <a:stretch>
            <a:fillRect/>
          </a:stretch>
        </p:blipFill>
        <p:spPr/>
      </p:pic>
      <p:pic>
        <p:nvPicPr>
          <p:cNvPr id="29" name="Picture Placeholder 28" descr="A pink and white smart watch&#10;&#10;Description automatically generated">
            <a:extLst>
              <a:ext uri="{FF2B5EF4-FFF2-40B4-BE49-F238E27FC236}">
                <a16:creationId xmlns:a16="http://schemas.microsoft.com/office/drawing/2014/main" id="{964C97CA-1400-4220-C021-256C3EDE9903}"/>
              </a:ext>
            </a:extLst>
          </p:cNvPr>
          <p:cNvPicPr>
            <a:picLocks noGrp="1" noChangeAspect="1"/>
          </p:cNvPicPr>
          <p:nvPr>
            <p:ph type="pic" sz="quarter" idx="12"/>
          </p:nvPr>
        </p:nvPicPr>
        <p:blipFill>
          <a:blip r:embed="rId5" cstate="email">
            <a:extLst>
              <a:ext uri="{28A0092B-C50C-407E-A947-70E740481C1C}">
                <a14:useLocalDpi xmlns:a14="http://schemas.microsoft.com/office/drawing/2010/main"/>
              </a:ext>
            </a:extLst>
          </a:blip>
          <a:srcRect/>
          <a:stretch>
            <a:fillRect/>
          </a:stretch>
        </p:blipFill>
        <p:spPr/>
      </p:pic>
      <p:pic>
        <p:nvPicPr>
          <p:cNvPr id="33" name="Picture Placeholder 32" descr="A white wireless earbuds in a case&#10;&#10;Description automatically generated">
            <a:extLst>
              <a:ext uri="{FF2B5EF4-FFF2-40B4-BE49-F238E27FC236}">
                <a16:creationId xmlns:a16="http://schemas.microsoft.com/office/drawing/2014/main" id="{08FF9C82-BDEB-3C5E-D653-E68DD139B55D}"/>
              </a:ext>
            </a:extLst>
          </p:cNvPr>
          <p:cNvPicPr>
            <a:picLocks noGrp="1" noChangeAspect="1"/>
          </p:cNvPicPr>
          <p:nvPr>
            <p:ph type="pic" sz="quarter" idx="13"/>
          </p:nvPr>
        </p:nvPicPr>
        <p:blipFill>
          <a:blip r:embed="rId6"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45025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154">
        <p15:prstTrans prst="fallOver"/>
      </p:transition>
    </mc:Choice>
    <mc:Fallback xmlns="">
      <p:transition spd="slow" advTm="315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80">
                                          <p:stCondLst>
                                            <p:cond delay="0"/>
                                          </p:stCondLst>
                                        </p:cTn>
                                        <p:tgtEl>
                                          <p:spTgt spid="8"/>
                                        </p:tgtEl>
                                      </p:cBhvr>
                                    </p:animEffect>
                                    <p:anim calcmode="lin" valueType="num">
                                      <p:cBhvr>
                                        <p:cTn id="13"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8" dur="26">
                                          <p:stCondLst>
                                            <p:cond delay="650"/>
                                          </p:stCondLst>
                                        </p:cTn>
                                        <p:tgtEl>
                                          <p:spTgt spid="8"/>
                                        </p:tgtEl>
                                      </p:cBhvr>
                                      <p:to x="100000" y="60000"/>
                                    </p:animScale>
                                    <p:animScale>
                                      <p:cBhvr>
                                        <p:cTn id="19" dur="166" decel="50000">
                                          <p:stCondLst>
                                            <p:cond delay="676"/>
                                          </p:stCondLst>
                                        </p:cTn>
                                        <p:tgtEl>
                                          <p:spTgt spid="8"/>
                                        </p:tgtEl>
                                      </p:cBhvr>
                                      <p:to x="100000" y="100000"/>
                                    </p:animScale>
                                    <p:animScale>
                                      <p:cBhvr>
                                        <p:cTn id="20" dur="26">
                                          <p:stCondLst>
                                            <p:cond delay="1312"/>
                                          </p:stCondLst>
                                        </p:cTn>
                                        <p:tgtEl>
                                          <p:spTgt spid="8"/>
                                        </p:tgtEl>
                                      </p:cBhvr>
                                      <p:to x="100000" y="80000"/>
                                    </p:animScale>
                                    <p:animScale>
                                      <p:cBhvr>
                                        <p:cTn id="21" dur="166" decel="50000">
                                          <p:stCondLst>
                                            <p:cond delay="1338"/>
                                          </p:stCondLst>
                                        </p:cTn>
                                        <p:tgtEl>
                                          <p:spTgt spid="8"/>
                                        </p:tgtEl>
                                      </p:cBhvr>
                                      <p:to x="100000" y="100000"/>
                                    </p:animScale>
                                    <p:animScale>
                                      <p:cBhvr>
                                        <p:cTn id="22" dur="26">
                                          <p:stCondLst>
                                            <p:cond delay="1642"/>
                                          </p:stCondLst>
                                        </p:cTn>
                                        <p:tgtEl>
                                          <p:spTgt spid="8"/>
                                        </p:tgtEl>
                                      </p:cBhvr>
                                      <p:to x="100000" y="90000"/>
                                    </p:animScale>
                                    <p:animScale>
                                      <p:cBhvr>
                                        <p:cTn id="23" dur="166" decel="50000">
                                          <p:stCondLst>
                                            <p:cond delay="1668"/>
                                          </p:stCondLst>
                                        </p:cTn>
                                        <p:tgtEl>
                                          <p:spTgt spid="8"/>
                                        </p:tgtEl>
                                      </p:cBhvr>
                                      <p:to x="100000" y="100000"/>
                                    </p:animScale>
                                    <p:animScale>
                                      <p:cBhvr>
                                        <p:cTn id="24" dur="26">
                                          <p:stCondLst>
                                            <p:cond delay="1808"/>
                                          </p:stCondLst>
                                        </p:cTn>
                                        <p:tgtEl>
                                          <p:spTgt spid="8"/>
                                        </p:tgtEl>
                                      </p:cBhvr>
                                      <p:to x="100000" y="95000"/>
                                    </p:animScale>
                                    <p:animScale>
                                      <p:cBhvr>
                                        <p:cTn id="25" dur="166" decel="50000">
                                          <p:stCondLst>
                                            <p:cond delay="1834"/>
                                          </p:stCondLst>
                                        </p:cTn>
                                        <p:tgtEl>
                                          <p:spTgt spid="8"/>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6" presetClass="entr" presetSubtype="0" fill="hold"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down)">
                                      <p:cBhvr>
                                        <p:cTn id="30" dur="580">
                                          <p:stCondLst>
                                            <p:cond delay="0"/>
                                          </p:stCondLst>
                                        </p:cTn>
                                        <p:tgtEl>
                                          <p:spTgt spid="24"/>
                                        </p:tgtEl>
                                      </p:cBhvr>
                                    </p:animEffect>
                                    <p:anim calcmode="lin" valueType="num">
                                      <p:cBhvr>
                                        <p:cTn id="31"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36" dur="26">
                                          <p:stCondLst>
                                            <p:cond delay="650"/>
                                          </p:stCondLst>
                                        </p:cTn>
                                        <p:tgtEl>
                                          <p:spTgt spid="24"/>
                                        </p:tgtEl>
                                      </p:cBhvr>
                                      <p:to x="100000" y="60000"/>
                                    </p:animScale>
                                    <p:animScale>
                                      <p:cBhvr>
                                        <p:cTn id="37" dur="166" decel="50000">
                                          <p:stCondLst>
                                            <p:cond delay="676"/>
                                          </p:stCondLst>
                                        </p:cTn>
                                        <p:tgtEl>
                                          <p:spTgt spid="24"/>
                                        </p:tgtEl>
                                      </p:cBhvr>
                                      <p:to x="100000" y="100000"/>
                                    </p:animScale>
                                    <p:animScale>
                                      <p:cBhvr>
                                        <p:cTn id="38" dur="26">
                                          <p:stCondLst>
                                            <p:cond delay="1312"/>
                                          </p:stCondLst>
                                        </p:cTn>
                                        <p:tgtEl>
                                          <p:spTgt spid="24"/>
                                        </p:tgtEl>
                                      </p:cBhvr>
                                      <p:to x="100000" y="80000"/>
                                    </p:animScale>
                                    <p:animScale>
                                      <p:cBhvr>
                                        <p:cTn id="39" dur="166" decel="50000">
                                          <p:stCondLst>
                                            <p:cond delay="1338"/>
                                          </p:stCondLst>
                                        </p:cTn>
                                        <p:tgtEl>
                                          <p:spTgt spid="24"/>
                                        </p:tgtEl>
                                      </p:cBhvr>
                                      <p:to x="100000" y="100000"/>
                                    </p:animScale>
                                    <p:animScale>
                                      <p:cBhvr>
                                        <p:cTn id="40" dur="26">
                                          <p:stCondLst>
                                            <p:cond delay="1642"/>
                                          </p:stCondLst>
                                        </p:cTn>
                                        <p:tgtEl>
                                          <p:spTgt spid="24"/>
                                        </p:tgtEl>
                                      </p:cBhvr>
                                      <p:to x="100000" y="90000"/>
                                    </p:animScale>
                                    <p:animScale>
                                      <p:cBhvr>
                                        <p:cTn id="41" dur="166" decel="50000">
                                          <p:stCondLst>
                                            <p:cond delay="1668"/>
                                          </p:stCondLst>
                                        </p:cTn>
                                        <p:tgtEl>
                                          <p:spTgt spid="24"/>
                                        </p:tgtEl>
                                      </p:cBhvr>
                                      <p:to x="100000" y="100000"/>
                                    </p:animScale>
                                    <p:animScale>
                                      <p:cBhvr>
                                        <p:cTn id="42" dur="26">
                                          <p:stCondLst>
                                            <p:cond delay="1808"/>
                                          </p:stCondLst>
                                        </p:cTn>
                                        <p:tgtEl>
                                          <p:spTgt spid="24"/>
                                        </p:tgtEl>
                                      </p:cBhvr>
                                      <p:to x="100000" y="95000"/>
                                    </p:animScale>
                                    <p:animScale>
                                      <p:cBhvr>
                                        <p:cTn id="43" dur="166" decel="50000">
                                          <p:stCondLst>
                                            <p:cond delay="1834"/>
                                          </p:stCondLst>
                                        </p:cTn>
                                        <p:tgtEl>
                                          <p:spTgt spid="24"/>
                                        </p:tgtEl>
                                      </p:cBhvr>
                                      <p:to x="100000" y="100000"/>
                                    </p:animScale>
                                  </p:childTnLst>
                                </p:cTn>
                              </p:par>
                            </p:childTnLst>
                          </p:cTn>
                        </p:par>
                      </p:childTnLst>
                    </p:cTn>
                  </p:par>
                  <p:par>
                    <p:cTn id="44" fill="hold">
                      <p:stCondLst>
                        <p:cond delay="indefinite"/>
                      </p:stCondLst>
                      <p:childTnLst>
                        <p:par>
                          <p:cTn id="45" fill="hold">
                            <p:stCondLst>
                              <p:cond delay="0"/>
                            </p:stCondLst>
                            <p:childTnLst>
                              <p:par>
                                <p:cTn id="46" presetID="26" presetClass="entr" presetSubtype="0" fill="hold" nodeType="click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wipe(down)">
                                      <p:cBhvr>
                                        <p:cTn id="48" dur="580">
                                          <p:stCondLst>
                                            <p:cond delay="0"/>
                                          </p:stCondLst>
                                        </p:cTn>
                                        <p:tgtEl>
                                          <p:spTgt spid="29"/>
                                        </p:tgtEl>
                                      </p:cBhvr>
                                    </p:animEffect>
                                    <p:anim calcmode="lin" valueType="num">
                                      <p:cBhvr>
                                        <p:cTn id="49"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50"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51"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52"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53"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54" dur="26">
                                          <p:stCondLst>
                                            <p:cond delay="650"/>
                                          </p:stCondLst>
                                        </p:cTn>
                                        <p:tgtEl>
                                          <p:spTgt spid="29"/>
                                        </p:tgtEl>
                                      </p:cBhvr>
                                      <p:to x="100000" y="60000"/>
                                    </p:animScale>
                                    <p:animScale>
                                      <p:cBhvr>
                                        <p:cTn id="55" dur="166" decel="50000">
                                          <p:stCondLst>
                                            <p:cond delay="676"/>
                                          </p:stCondLst>
                                        </p:cTn>
                                        <p:tgtEl>
                                          <p:spTgt spid="29"/>
                                        </p:tgtEl>
                                      </p:cBhvr>
                                      <p:to x="100000" y="100000"/>
                                    </p:animScale>
                                    <p:animScale>
                                      <p:cBhvr>
                                        <p:cTn id="56" dur="26">
                                          <p:stCondLst>
                                            <p:cond delay="1312"/>
                                          </p:stCondLst>
                                        </p:cTn>
                                        <p:tgtEl>
                                          <p:spTgt spid="29"/>
                                        </p:tgtEl>
                                      </p:cBhvr>
                                      <p:to x="100000" y="80000"/>
                                    </p:animScale>
                                    <p:animScale>
                                      <p:cBhvr>
                                        <p:cTn id="57" dur="166" decel="50000">
                                          <p:stCondLst>
                                            <p:cond delay="1338"/>
                                          </p:stCondLst>
                                        </p:cTn>
                                        <p:tgtEl>
                                          <p:spTgt spid="29"/>
                                        </p:tgtEl>
                                      </p:cBhvr>
                                      <p:to x="100000" y="100000"/>
                                    </p:animScale>
                                    <p:animScale>
                                      <p:cBhvr>
                                        <p:cTn id="58" dur="26">
                                          <p:stCondLst>
                                            <p:cond delay="1642"/>
                                          </p:stCondLst>
                                        </p:cTn>
                                        <p:tgtEl>
                                          <p:spTgt spid="29"/>
                                        </p:tgtEl>
                                      </p:cBhvr>
                                      <p:to x="100000" y="90000"/>
                                    </p:animScale>
                                    <p:animScale>
                                      <p:cBhvr>
                                        <p:cTn id="59" dur="166" decel="50000">
                                          <p:stCondLst>
                                            <p:cond delay="1668"/>
                                          </p:stCondLst>
                                        </p:cTn>
                                        <p:tgtEl>
                                          <p:spTgt spid="29"/>
                                        </p:tgtEl>
                                      </p:cBhvr>
                                      <p:to x="100000" y="100000"/>
                                    </p:animScale>
                                    <p:animScale>
                                      <p:cBhvr>
                                        <p:cTn id="60" dur="26">
                                          <p:stCondLst>
                                            <p:cond delay="1808"/>
                                          </p:stCondLst>
                                        </p:cTn>
                                        <p:tgtEl>
                                          <p:spTgt spid="29"/>
                                        </p:tgtEl>
                                      </p:cBhvr>
                                      <p:to x="100000" y="95000"/>
                                    </p:animScale>
                                    <p:animScale>
                                      <p:cBhvr>
                                        <p:cTn id="61" dur="166" decel="50000">
                                          <p:stCondLst>
                                            <p:cond delay="1834"/>
                                          </p:stCondLst>
                                        </p:cTn>
                                        <p:tgtEl>
                                          <p:spTgt spid="29"/>
                                        </p:tgtEl>
                                      </p:cBhvr>
                                      <p:to x="100000" y="100000"/>
                                    </p:animScale>
                                  </p:childTnLst>
                                </p:cTn>
                              </p:par>
                            </p:childTnLst>
                          </p:cTn>
                        </p:par>
                      </p:childTnLst>
                    </p:cTn>
                  </p:par>
                  <p:par>
                    <p:cTn id="62" fill="hold">
                      <p:stCondLst>
                        <p:cond delay="indefinite"/>
                      </p:stCondLst>
                      <p:childTnLst>
                        <p:par>
                          <p:cTn id="63" fill="hold">
                            <p:stCondLst>
                              <p:cond delay="0"/>
                            </p:stCondLst>
                            <p:childTnLst>
                              <p:par>
                                <p:cTn id="64" presetID="26" presetClass="entr" presetSubtype="0" fill="hold" nodeType="click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wipe(down)">
                                      <p:cBhvr>
                                        <p:cTn id="66" dur="580">
                                          <p:stCondLst>
                                            <p:cond delay="0"/>
                                          </p:stCondLst>
                                        </p:cTn>
                                        <p:tgtEl>
                                          <p:spTgt spid="33"/>
                                        </p:tgtEl>
                                      </p:cBhvr>
                                    </p:animEffect>
                                    <p:anim calcmode="lin" valueType="num">
                                      <p:cBhvr>
                                        <p:cTn id="67" dur="1822"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68" dur="664"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69" dur="664" tmFilter="0, 0; 0.125,0.2665; 0.25,0.4; 0.375,0.465; 0.5,0.5;  0.625,0.535; 0.75,0.6; 0.875,0.7335; 1,1">
                                          <p:stCondLst>
                                            <p:cond delay="664"/>
                                          </p:stCondLst>
                                        </p:cTn>
                                        <p:tgtEl>
                                          <p:spTgt spid="33"/>
                                        </p:tgtEl>
                                        <p:attrNameLst>
                                          <p:attrName>ppt_y</p:attrName>
                                        </p:attrNameLst>
                                      </p:cBhvr>
                                      <p:tavLst>
                                        <p:tav tm="0" fmla="#ppt_y-sin(pi*$)/9">
                                          <p:val>
                                            <p:fltVal val="0"/>
                                          </p:val>
                                        </p:tav>
                                        <p:tav tm="100000">
                                          <p:val>
                                            <p:fltVal val="1"/>
                                          </p:val>
                                        </p:tav>
                                      </p:tavLst>
                                    </p:anim>
                                    <p:anim calcmode="lin" valueType="num">
                                      <p:cBhvr>
                                        <p:cTn id="70" dur="332" tmFilter="0, 0; 0.125,0.2665; 0.25,0.4; 0.375,0.465; 0.5,0.5;  0.625,0.535; 0.75,0.6; 0.875,0.7335; 1,1">
                                          <p:stCondLst>
                                            <p:cond delay="1324"/>
                                          </p:stCondLst>
                                        </p:cTn>
                                        <p:tgtEl>
                                          <p:spTgt spid="33"/>
                                        </p:tgtEl>
                                        <p:attrNameLst>
                                          <p:attrName>ppt_y</p:attrName>
                                        </p:attrNameLst>
                                      </p:cBhvr>
                                      <p:tavLst>
                                        <p:tav tm="0" fmla="#ppt_y-sin(pi*$)/27">
                                          <p:val>
                                            <p:fltVal val="0"/>
                                          </p:val>
                                        </p:tav>
                                        <p:tav tm="100000">
                                          <p:val>
                                            <p:fltVal val="1"/>
                                          </p:val>
                                        </p:tav>
                                      </p:tavLst>
                                    </p:anim>
                                    <p:anim calcmode="lin" valueType="num">
                                      <p:cBhvr>
                                        <p:cTn id="71" dur="164" tmFilter="0, 0; 0.125,0.2665; 0.25,0.4; 0.375,0.465; 0.5,0.5;  0.625,0.535; 0.75,0.6; 0.875,0.7335; 1,1">
                                          <p:stCondLst>
                                            <p:cond delay="1656"/>
                                          </p:stCondLst>
                                        </p:cTn>
                                        <p:tgtEl>
                                          <p:spTgt spid="33"/>
                                        </p:tgtEl>
                                        <p:attrNameLst>
                                          <p:attrName>ppt_y</p:attrName>
                                        </p:attrNameLst>
                                      </p:cBhvr>
                                      <p:tavLst>
                                        <p:tav tm="0" fmla="#ppt_y-sin(pi*$)/81">
                                          <p:val>
                                            <p:fltVal val="0"/>
                                          </p:val>
                                        </p:tav>
                                        <p:tav tm="100000">
                                          <p:val>
                                            <p:fltVal val="1"/>
                                          </p:val>
                                        </p:tav>
                                      </p:tavLst>
                                    </p:anim>
                                    <p:animScale>
                                      <p:cBhvr>
                                        <p:cTn id="72" dur="26">
                                          <p:stCondLst>
                                            <p:cond delay="650"/>
                                          </p:stCondLst>
                                        </p:cTn>
                                        <p:tgtEl>
                                          <p:spTgt spid="33"/>
                                        </p:tgtEl>
                                      </p:cBhvr>
                                      <p:to x="100000" y="60000"/>
                                    </p:animScale>
                                    <p:animScale>
                                      <p:cBhvr>
                                        <p:cTn id="73" dur="166" decel="50000">
                                          <p:stCondLst>
                                            <p:cond delay="676"/>
                                          </p:stCondLst>
                                        </p:cTn>
                                        <p:tgtEl>
                                          <p:spTgt spid="33"/>
                                        </p:tgtEl>
                                      </p:cBhvr>
                                      <p:to x="100000" y="100000"/>
                                    </p:animScale>
                                    <p:animScale>
                                      <p:cBhvr>
                                        <p:cTn id="74" dur="26">
                                          <p:stCondLst>
                                            <p:cond delay="1312"/>
                                          </p:stCondLst>
                                        </p:cTn>
                                        <p:tgtEl>
                                          <p:spTgt spid="33"/>
                                        </p:tgtEl>
                                      </p:cBhvr>
                                      <p:to x="100000" y="80000"/>
                                    </p:animScale>
                                    <p:animScale>
                                      <p:cBhvr>
                                        <p:cTn id="75" dur="166" decel="50000">
                                          <p:stCondLst>
                                            <p:cond delay="1338"/>
                                          </p:stCondLst>
                                        </p:cTn>
                                        <p:tgtEl>
                                          <p:spTgt spid="33"/>
                                        </p:tgtEl>
                                      </p:cBhvr>
                                      <p:to x="100000" y="100000"/>
                                    </p:animScale>
                                    <p:animScale>
                                      <p:cBhvr>
                                        <p:cTn id="76" dur="26">
                                          <p:stCondLst>
                                            <p:cond delay="1642"/>
                                          </p:stCondLst>
                                        </p:cTn>
                                        <p:tgtEl>
                                          <p:spTgt spid="33"/>
                                        </p:tgtEl>
                                      </p:cBhvr>
                                      <p:to x="100000" y="90000"/>
                                    </p:animScale>
                                    <p:animScale>
                                      <p:cBhvr>
                                        <p:cTn id="77" dur="166" decel="50000">
                                          <p:stCondLst>
                                            <p:cond delay="1668"/>
                                          </p:stCondLst>
                                        </p:cTn>
                                        <p:tgtEl>
                                          <p:spTgt spid="33"/>
                                        </p:tgtEl>
                                      </p:cBhvr>
                                      <p:to x="100000" y="100000"/>
                                    </p:animScale>
                                    <p:animScale>
                                      <p:cBhvr>
                                        <p:cTn id="78" dur="26">
                                          <p:stCondLst>
                                            <p:cond delay="1808"/>
                                          </p:stCondLst>
                                        </p:cTn>
                                        <p:tgtEl>
                                          <p:spTgt spid="33"/>
                                        </p:tgtEl>
                                      </p:cBhvr>
                                      <p:to x="100000" y="95000"/>
                                    </p:animScale>
                                    <p:animScale>
                                      <p:cBhvr>
                                        <p:cTn id="79" dur="166" decel="50000">
                                          <p:stCondLst>
                                            <p:cond delay="1834"/>
                                          </p:stCondLst>
                                        </p:cTn>
                                        <p:tgtEl>
                                          <p:spTgt spid="33"/>
                                        </p:tgtEl>
                                      </p:cBhvr>
                                      <p:to x="100000" y="100000"/>
                                    </p:animScale>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12">
                                            <p:txEl>
                                              <p:pRg st="0" end="0"/>
                                            </p:txEl>
                                          </p:spTgt>
                                        </p:tgtEl>
                                        <p:attrNameLst>
                                          <p:attrName>style.visibility</p:attrName>
                                        </p:attrNameLst>
                                      </p:cBhvr>
                                      <p:to>
                                        <p:strVal val="visible"/>
                                      </p:to>
                                    </p:set>
                                    <p:animEffect transition="in" filter="fade">
                                      <p:cBhvr>
                                        <p:cTn id="84" dur="1000"/>
                                        <p:tgtEl>
                                          <p:spTgt spid="12">
                                            <p:txEl>
                                              <p:pRg st="0" end="0"/>
                                            </p:txEl>
                                          </p:spTgt>
                                        </p:tgtEl>
                                      </p:cBhvr>
                                    </p:animEffect>
                                    <p:anim calcmode="lin" valueType="num">
                                      <p:cBhvr>
                                        <p:cTn id="85"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86"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12">
                                            <p:txEl>
                                              <p:pRg st="1" end="1"/>
                                            </p:txEl>
                                          </p:spTgt>
                                        </p:tgtEl>
                                        <p:attrNameLst>
                                          <p:attrName>style.visibility</p:attrName>
                                        </p:attrNameLst>
                                      </p:cBhvr>
                                      <p:to>
                                        <p:strVal val="visible"/>
                                      </p:to>
                                    </p:set>
                                    <p:animEffect transition="in" filter="fade">
                                      <p:cBhvr>
                                        <p:cTn id="91" dur="1000"/>
                                        <p:tgtEl>
                                          <p:spTgt spid="12">
                                            <p:txEl>
                                              <p:pRg st="1" end="1"/>
                                            </p:txEl>
                                          </p:spTgt>
                                        </p:tgtEl>
                                      </p:cBhvr>
                                    </p:animEffect>
                                    <p:anim calcmode="lin" valueType="num">
                                      <p:cBhvr>
                                        <p:cTn id="92"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93"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grpId="0" nodeType="clickEffect">
                                  <p:stCondLst>
                                    <p:cond delay="0"/>
                                  </p:stCondLst>
                                  <p:childTnLst>
                                    <p:set>
                                      <p:cBhvr>
                                        <p:cTn id="97" dur="1" fill="hold">
                                          <p:stCondLst>
                                            <p:cond delay="0"/>
                                          </p:stCondLst>
                                        </p:cTn>
                                        <p:tgtEl>
                                          <p:spTgt spid="3">
                                            <p:txEl>
                                              <p:pRg st="0" end="0"/>
                                            </p:txEl>
                                          </p:spTgt>
                                        </p:tgtEl>
                                        <p:attrNameLst>
                                          <p:attrName>style.visibility</p:attrName>
                                        </p:attrNameLst>
                                      </p:cBhvr>
                                      <p:to>
                                        <p:strVal val="visible"/>
                                      </p:to>
                                    </p:set>
                                    <p:animEffect transition="in" filter="fade">
                                      <p:cBhvr>
                                        <p:cTn id="98" dur="1000"/>
                                        <p:tgtEl>
                                          <p:spTgt spid="3">
                                            <p:txEl>
                                              <p:pRg st="0" end="0"/>
                                            </p:txEl>
                                          </p:spTgt>
                                        </p:tgtEl>
                                      </p:cBhvr>
                                    </p:animEffect>
                                    <p:anim calcmode="lin" valueType="num">
                                      <p:cBhvr>
                                        <p:cTn id="99"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00"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grpId="0" nodeType="clickEffect">
                                  <p:stCondLst>
                                    <p:cond delay="0"/>
                                  </p:stCondLst>
                                  <p:childTnLst>
                                    <p:set>
                                      <p:cBhvr>
                                        <p:cTn id="104" dur="1" fill="hold">
                                          <p:stCondLst>
                                            <p:cond delay="0"/>
                                          </p:stCondLst>
                                        </p:cTn>
                                        <p:tgtEl>
                                          <p:spTgt spid="3">
                                            <p:txEl>
                                              <p:pRg st="1" end="1"/>
                                            </p:txEl>
                                          </p:spTgt>
                                        </p:tgtEl>
                                        <p:attrNameLst>
                                          <p:attrName>style.visibility</p:attrName>
                                        </p:attrNameLst>
                                      </p:cBhvr>
                                      <p:to>
                                        <p:strVal val="visible"/>
                                      </p:to>
                                    </p:set>
                                    <p:animEffect transition="in" filter="fade">
                                      <p:cBhvr>
                                        <p:cTn id="105" dur="1000"/>
                                        <p:tgtEl>
                                          <p:spTgt spid="3">
                                            <p:txEl>
                                              <p:pRg st="1" end="1"/>
                                            </p:txEl>
                                          </p:spTgt>
                                        </p:tgtEl>
                                      </p:cBhvr>
                                    </p:animEffect>
                                    <p:anim calcmode="lin" valueType="num">
                                      <p:cBhvr>
                                        <p:cTn id="106"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07"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grpId="0" nodeType="clickEffect">
                                  <p:stCondLst>
                                    <p:cond delay="0"/>
                                  </p:stCondLst>
                                  <p:childTnLst>
                                    <p:set>
                                      <p:cBhvr>
                                        <p:cTn id="111" dur="1" fill="hold">
                                          <p:stCondLst>
                                            <p:cond delay="0"/>
                                          </p:stCondLst>
                                        </p:cTn>
                                        <p:tgtEl>
                                          <p:spTgt spid="16">
                                            <p:txEl>
                                              <p:pRg st="0" end="0"/>
                                            </p:txEl>
                                          </p:spTgt>
                                        </p:tgtEl>
                                        <p:attrNameLst>
                                          <p:attrName>style.visibility</p:attrName>
                                        </p:attrNameLst>
                                      </p:cBhvr>
                                      <p:to>
                                        <p:strVal val="visible"/>
                                      </p:to>
                                    </p:set>
                                    <p:animEffect transition="in" filter="fade">
                                      <p:cBhvr>
                                        <p:cTn id="112" dur="1000"/>
                                        <p:tgtEl>
                                          <p:spTgt spid="16">
                                            <p:txEl>
                                              <p:pRg st="0" end="0"/>
                                            </p:txEl>
                                          </p:spTgt>
                                        </p:tgtEl>
                                      </p:cBhvr>
                                    </p:animEffect>
                                    <p:anim calcmode="lin" valueType="num">
                                      <p:cBhvr>
                                        <p:cTn id="113"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14"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grpId="0" nodeType="clickEffect">
                                  <p:stCondLst>
                                    <p:cond delay="0"/>
                                  </p:stCondLst>
                                  <p:childTnLst>
                                    <p:set>
                                      <p:cBhvr>
                                        <p:cTn id="118" dur="1" fill="hold">
                                          <p:stCondLst>
                                            <p:cond delay="0"/>
                                          </p:stCondLst>
                                        </p:cTn>
                                        <p:tgtEl>
                                          <p:spTgt spid="17">
                                            <p:txEl>
                                              <p:pRg st="0" end="0"/>
                                            </p:txEl>
                                          </p:spTgt>
                                        </p:tgtEl>
                                        <p:attrNameLst>
                                          <p:attrName>style.visibility</p:attrName>
                                        </p:attrNameLst>
                                      </p:cBhvr>
                                      <p:to>
                                        <p:strVal val="visible"/>
                                      </p:to>
                                    </p:set>
                                    <p:animEffect transition="in" filter="fade">
                                      <p:cBhvr>
                                        <p:cTn id="119" dur="1000"/>
                                        <p:tgtEl>
                                          <p:spTgt spid="17">
                                            <p:txEl>
                                              <p:pRg st="0" end="0"/>
                                            </p:txEl>
                                          </p:spTgt>
                                        </p:tgtEl>
                                      </p:cBhvr>
                                    </p:animEffect>
                                    <p:anim calcmode="lin" valueType="num">
                                      <p:cBhvr>
                                        <p:cTn id="120"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21"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42" presetClass="entr" presetSubtype="0" fill="hold" grpId="0" nodeType="clickEffect">
                                  <p:stCondLst>
                                    <p:cond delay="0"/>
                                  </p:stCondLst>
                                  <p:childTnLst>
                                    <p:set>
                                      <p:cBhvr>
                                        <p:cTn id="125" dur="1" fill="hold">
                                          <p:stCondLst>
                                            <p:cond delay="0"/>
                                          </p:stCondLst>
                                        </p:cTn>
                                        <p:tgtEl>
                                          <p:spTgt spid="18">
                                            <p:txEl>
                                              <p:pRg st="0" end="0"/>
                                            </p:txEl>
                                          </p:spTgt>
                                        </p:tgtEl>
                                        <p:attrNameLst>
                                          <p:attrName>style.visibility</p:attrName>
                                        </p:attrNameLst>
                                      </p:cBhvr>
                                      <p:to>
                                        <p:strVal val="visible"/>
                                      </p:to>
                                    </p:set>
                                    <p:animEffect transition="in" filter="fade">
                                      <p:cBhvr>
                                        <p:cTn id="126" dur="1000"/>
                                        <p:tgtEl>
                                          <p:spTgt spid="18">
                                            <p:txEl>
                                              <p:pRg st="0" end="0"/>
                                            </p:txEl>
                                          </p:spTgt>
                                        </p:tgtEl>
                                      </p:cBhvr>
                                    </p:animEffect>
                                    <p:anim calcmode="lin" valueType="num">
                                      <p:cBhvr>
                                        <p:cTn id="127"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128" dur="10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grpId="0" nodeType="clickEffect">
                                  <p:stCondLst>
                                    <p:cond delay="0"/>
                                  </p:stCondLst>
                                  <p:childTnLst>
                                    <p:set>
                                      <p:cBhvr>
                                        <p:cTn id="132" dur="1" fill="hold">
                                          <p:stCondLst>
                                            <p:cond delay="0"/>
                                          </p:stCondLst>
                                        </p:cTn>
                                        <p:tgtEl>
                                          <p:spTgt spid="19">
                                            <p:txEl>
                                              <p:pRg st="0" end="0"/>
                                            </p:txEl>
                                          </p:spTgt>
                                        </p:tgtEl>
                                        <p:attrNameLst>
                                          <p:attrName>style.visibility</p:attrName>
                                        </p:attrNameLst>
                                      </p:cBhvr>
                                      <p:to>
                                        <p:strVal val="visible"/>
                                      </p:to>
                                    </p:set>
                                    <p:animEffect transition="in" filter="fade">
                                      <p:cBhvr>
                                        <p:cTn id="133" dur="1000"/>
                                        <p:tgtEl>
                                          <p:spTgt spid="19">
                                            <p:txEl>
                                              <p:pRg st="0" end="0"/>
                                            </p:txEl>
                                          </p:spTgt>
                                        </p:tgtEl>
                                      </p:cBhvr>
                                    </p:animEffect>
                                    <p:anim calcmode="lin" valueType="num">
                                      <p:cBhvr>
                                        <p:cTn id="134"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135" dur="10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uiExpand="1" build="p"/>
      <p:bldP spid="3" grpId="0" build="p"/>
      <p:bldP spid="16" grpId="0" build="p"/>
      <p:bldP spid="17" grpId="0" build="p"/>
      <p:bldP spid="18" grpId="0" build="p"/>
      <p:bldP spid="19"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DB366-0FE8-469D-FDD0-6EB3415573CF}"/>
              </a:ext>
            </a:extLst>
          </p:cNvPr>
          <p:cNvSpPr>
            <a:spLocks noGrp="1"/>
          </p:cNvSpPr>
          <p:nvPr>
            <p:ph type="title"/>
          </p:nvPr>
        </p:nvSpPr>
        <p:spPr>
          <a:xfrm>
            <a:off x="1305281" y="7835576"/>
            <a:ext cx="5605272" cy="914400"/>
          </a:xfrm>
        </p:spPr>
        <p:txBody>
          <a:bodyPr/>
          <a:lstStyle/>
          <a:p>
            <a:endParaRPr lang="en-US" dirty="0"/>
          </a:p>
        </p:txBody>
      </p:sp>
      <p:sp>
        <p:nvSpPr>
          <p:cNvPr id="3" name="Footer Placeholder 2">
            <a:extLst>
              <a:ext uri="{FF2B5EF4-FFF2-40B4-BE49-F238E27FC236}">
                <a16:creationId xmlns:a16="http://schemas.microsoft.com/office/drawing/2014/main" id="{445F4284-0267-D9FE-B694-E18F7741C3F6}"/>
              </a:ext>
            </a:extLst>
          </p:cNvPr>
          <p:cNvSpPr>
            <a:spLocks noGrp="1"/>
          </p:cNvSpPr>
          <p:nvPr>
            <p:ph type="ftr" sz="quarter" idx="15"/>
          </p:nvPr>
        </p:nvSpPr>
        <p:spPr>
          <a:xfrm rot="5400000">
            <a:off x="-1262828" y="8710149"/>
            <a:ext cx="4114800" cy="410501"/>
          </a:xfrm>
        </p:spPr>
        <p:txBody>
          <a:bodyPr/>
          <a:lstStyle/>
          <a:p>
            <a:r>
              <a:rPr lang="en-US"/>
              <a:t>Sample Footer Text</a:t>
            </a:r>
            <a:endParaRPr lang="en-US" dirty="0"/>
          </a:p>
        </p:txBody>
      </p:sp>
      <p:sp>
        <p:nvSpPr>
          <p:cNvPr id="4" name="Text Placeholder 3">
            <a:extLst>
              <a:ext uri="{FF2B5EF4-FFF2-40B4-BE49-F238E27FC236}">
                <a16:creationId xmlns:a16="http://schemas.microsoft.com/office/drawing/2014/main" id="{97E0CD7A-DFBF-E64F-637B-E55157D5E22E}"/>
              </a:ext>
            </a:extLst>
          </p:cNvPr>
          <p:cNvSpPr>
            <a:spLocks noGrp="1"/>
          </p:cNvSpPr>
          <p:nvPr>
            <p:ph type="body" sz="quarter" idx="13"/>
          </p:nvPr>
        </p:nvSpPr>
        <p:spPr>
          <a:xfrm>
            <a:off x="1305281" y="1324827"/>
            <a:ext cx="5600700" cy="3642347"/>
          </a:xfrm>
        </p:spPr>
        <p:txBody>
          <a:bodyPr>
            <a:normAutofit/>
          </a:bodyPr>
          <a:lstStyle/>
          <a:p>
            <a:r>
              <a:rPr lang="en-US" sz="2600" dirty="0"/>
              <a:t>In this website, offering a wide range of products and services can make it challenging to maintain consistency in user experience across different sections. Inconsistencies in navigation, design elements, or terminology could confuse users. When compared to its competitor websites, they allocate it properly.</a:t>
            </a:r>
          </a:p>
        </p:txBody>
      </p:sp>
      <p:pic>
        <p:nvPicPr>
          <p:cNvPr id="10" name="Picture Placeholder 9" descr="A cell phone on a computer&#10;&#10;Description automatically generated">
            <a:extLst>
              <a:ext uri="{FF2B5EF4-FFF2-40B4-BE49-F238E27FC236}">
                <a16:creationId xmlns:a16="http://schemas.microsoft.com/office/drawing/2014/main" id="{30856EA4-23E8-B93C-BD7E-2EFB740CCBC8}"/>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7" name="Date Placeholder 6">
            <a:extLst>
              <a:ext uri="{FF2B5EF4-FFF2-40B4-BE49-F238E27FC236}">
                <a16:creationId xmlns:a16="http://schemas.microsoft.com/office/drawing/2014/main" id="{7945533B-5638-5383-2AC2-711FB434B2A4}"/>
              </a:ext>
            </a:extLst>
          </p:cNvPr>
          <p:cNvSpPr>
            <a:spLocks noGrp="1"/>
          </p:cNvSpPr>
          <p:nvPr>
            <p:ph type="dt" sz="half" idx="14"/>
          </p:nvPr>
        </p:nvSpPr>
        <p:spPr>
          <a:xfrm rot="5400000">
            <a:off x="9730227" y="7630326"/>
            <a:ext cx="4114801" cy="410501"/>
          </a:xfrm>
        </p:spPr>
        <p:txBody>
          <a:bodyPr/>
          <a:lstStyle/>
          <a:p>
            <a:r>
              <a:rPr lang="en-US" dirty="0"/>
              <a:t>2/1/20XX</a:t>
            </a:r>
          </a:p>
        </p:txBody>
      </p:sp>
      <p:sp>
        <p:nvSpPr>
          <p:cNvPr id="8" name="Slide Number Placeholder 7">
            <a:extLst>
              <a:ext uri="{FF2B5EF4-FFF2-40B4-BE49-F238E27FC236}">
                <a16:creationId xmlns:a16="http://schemas.microsoft.com/office/drawing/2014/main" id="{C30FEC74-9AB3-3A8E-51E7-C1BF9B4B6E90}"/>
              </a:ext>
            </a:extLst>
          </p:cNvPr>
          <p:cNvSpPr>
            <a:spLocks noGrp="1"/>
          </p:cNvSpPr>
          <p:nvPr>
            <p:ph type="sldNum" sz="quarter" idx="16"/>
          </p:nvPr>
        </p:nvSpPr>
        <p:spPr/>
        <p:txBody>
          <a:bodyPr/>
          <a:lstStyle/>
          <a:p>
            <a:fld id="{F8E28480-1C08-4458-AD97-0283E6FFD09D}" type="slidenum">
              <a:rPr lang="en-US" smtClean="0"/>
              <a:pPr/>
              <a:t>50</a:t>
            </a:fld>
            <a:endParaRPr lang="en-US" dirty="0"/>
          </a:p>
        </p:txBody>
      </p:sp>
      <p:pic>
        <p:nvPicPr>
          <p:cNvPr id="16" name="Picture Placeholder 15" descr="A computer monitor and a keyboard&#10;&#10;Description automatically generated">
            <a:extLst>
              <a:ext uri="{FF2B5EF4-FFF2-40B4-BE49-F238E27FC236}">
                <a16:creationId xmlns:a16="http://schemas.microsoft.com/office/drawing/2014/main" id="{9F4CEC7B-4277-7CB7-B5C0-FFF7C03BFEEF}"/>
              </a:ext>
            </a:extLst>
          </p:cNvPr>
          <p:cNvPicPr>
            <a:picLocks noGrp="1" noChangeAspect="1"/>
          </p:cNvPicPr>
          <p:nvPr>
            <p:ph type="pic" sz="quarter" idx="11"/>
          </p:nvPr>
        </p:nvPicPr>
        <p:blipFill>
          <a:blip r:embed="rId3"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933235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154">
        <p159:morph option="byObject"/>
      </p:transition>
    </mc:Choice>
    <mc:Fallback xmlns="">
      <p:transition spd="slow" advTm="3154">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DD123-BB67-DA7C-959A-D9B1978F6BD6}"/>
              </a:ext>
            </a:extLst>
          </p:cNvPr>
          <p:cNvSpPr>
            <a:spLocks noGrp="1"/>
          </p:cNvSpPr>
          <p:nvPr>
            <p:ph type="title"/>
          </p:nvPr>
        </p:nvSpPr>
        <p:spPr>
          <a:xfrm>
            <a:off x="1305281" y="7531944"/>
            <a:ext cx="5605272" cy="914400"/>
          </a:xfrm>
        </p:spPr>
        <p:txBody>
          <a:bodyPr/>
          <a:lstStyle/>
          <a:p>
            <a:endParaRPr lang="en-US" dirty="0"/>
          </a:p>
        </p:txBody>
      </p:sp>
      <p:sp>
        <p:nvSpPr>
          <p:cNvPr id="3" name="Footer Placeholder 2">
            <a:extLst>
              <a:ext uri="{FF2B5EF4-FFF2-40B4-BE49-F238E27FC236}">
                <a16:creationId xmlns:a16="http://schemas.microsoft.com/office/drawing/2014/main" id="{AE2FE46B-7DD8-9836-0766-4F5E750CE60F}"/>
              </a:ext>
            </a:extLst>
          </p:cNvPr>
          <p:cNvSpPr>
            <a:spLocks noGrp="1"/>
          </p:cNvSpPr>
          <p:nvPr>
            <p:ph type="ftr" sz="quarter" idx="15"/>
          </p:nvPr>
        </p:nvSpPr>
        <p:spPr>
          <a:xfrm rot="5400000">
            <a:off x="-1803658" y="9596842"/>
            <a:ext cx="4114800" cy="410501"/>
          </a:xfrm>
        </p:spPr>
        <p:txBody>
          <a:bodyPr/>
          <a:lstStyle/>
          <a:p>
            <a:r>
              <a:rPr lang="en-US"/>
              <a:t>Sample Footer Text</a:t>
            </a:r>
            <a:endParaRPr lang="en-US" dirty="0"/>
          </a:p>
        </p:txBody>
      </p:sp>
      <p:sp>
        <p:nvSpPr>
          <p:cNvPr id="4" name="Text Placeholder 3">
            <a:extLst>
              <a:ext uri="{FF2B5EF4-FFF2-40B4-BE49-F238E27FC236}">
                <a16:creationId xmlns:a16="http://schemas.microsoft.com/office/drawing/2014/main" id="{19640059-7EEF-61F3-7F29-85FAE5463760}"/>
              </a:ext>
            </a:extLst>
          </p:cNvPr>
          <p:cNvSpPr>
            <a:spLocks noGrp="1"/>
          </p:cNvSpPr>
          <p:nvPr>
            <p:ph type="body" sz="quarter" idx="13"/>
          </p:nvPr>
        </p:nvSpPr>
        <p:spPr>
          <a:xfrm>
            <a:off x="1309853" y="1264926"/>
            <a:ext cx="5600700" cy="3642347"/>
          </a:xfrm>
        </p:spPr>
        <p:txBody>
          <a:bodyPr>
            <a:normAutofit/>
          </a:bodyPr>
          <a:lstStyle/>
          <a:p>
            <a:r>
              <a:rPr lang="en-US" sz="2600" dirty="0"/>
              <a:t>Ensuring accessibility for users with disabilities is crucial. Mistakes in this area could include insufficient contrast between text and background, lack of alternative text for images, or non-intuitive navigation. While all products are of the same color, they specify that one or two products do not look good.</a:t>
            </a:r>
          </a:p>
        </p:txBody>
      </p:sp>
      <p:pic>
        <p:nvPicPr>
          <p:cNvPr id="10" name="Picture Placeholder 9" descr="A computer and a mug on a table&#10;&#10;Description automatically generated">
            <a:extLst>
              <a:ext uri="{FF2B5EF4-FFF2-40B4-BE49-F238E27FC236}">
                <a16:creationId xmlns:a16="http://schemas.microsoft.com/office/drawing/2014/main" id="{268629CE-C9E1-7182-FAD1-63C399340E3F}"/>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7" name="Date Placeholder 6">
            <a:extLst>
              <a:ext uri="{FF2B5EF4-FFF2-40B4-BE49-F238E27FC236}">
                <a16:creationId xmlns:a16="http://schemas.microsoft.com/office/drawing/2014/main" id="{47DECE7C-3127-D1EE-0D75-3D6C25A431C2}"/>
              </a:ext>
            </a:extLst>
          </p:cNvPr>
          <p:cNvSpPr>
            <a:spLocks noGrp="1"/>
          </p:cNvSpPr>
          <p:nvPr>
            <p:ph type="dt" sz="half" idx="14"/>
          </p:nvPr>
        </p:nvSpPr>
        <p:spPr>
          <a:xfrm rot="5400000">
            <a:off x="9836393" y="8920418"/>
            <a:ext cx="4114801" cy="410501"/>
          </a:xfrm>
        </p:spPr>
        <p:txBody>
          <a:bodyPr/>
          <a:lstStyle/>
          <a:p>
            <a:r>
              <a:rPr lang="en-US"/>
              <a:t>2/1/20XX</a:t>
            </a:r>
            <a:endParaRPr lang="en-US" dirty="0"/>
          </a:p>
        </p:txBody>
      </p:sp>
      <p:sp>
        <p:nvSpPr>
          <p:cNvPr id="8" name="Slide Number Placeholder 7">
            <a:extLst>
              <a:ext uri="{FF2B5EF4-FFF2-40B4-BE49-F238E27FC236}">
                <a16:creationId xmlns:a16="http://schemas.microsoft.com/office/drawing/2014/main" id="{5D87CF78-F7BC-6BE8-5E63-1FB14377A9A3}"/>
              </a:ext>
            </a:extLst>
          </p:cNvPr>
          <p:cNvSpPr>
            <a:spLocks noGrp="1"/>
          </p:cNvSpPr>
          <p:nvPr>
            <p:ph type="sldNum" sz="quarter" idx="16"/>
          </p:nvPr>
        </p:nvSpPr>
        <p:spPr/>
        <p:txBody>
          <a:bodyPr/>
          <a:lstStyle/>
          <a:p>
            <a:fld id="{F8E28480-1C08-4458-AD97-0283E6FFD09D}" type="slidenum">
              <a:rPr lang="en-US" smtClean="0"/>
              <a:pPr/>
              <a:t>51</a:t>
            </a:fld>
            <a:endParaRPr lang="en-US" dirty="0"/>
          </a:p>
        </p:txBody>
      </p:sp>
      <p:pic>
        <p:nvPicPr>
          <p:cNvPr id="16" name="Picture Placeholder 15" descr="A white watch with a black square on it&#10;&#10;Description automatically generated">
            <a:extLst>
              <a:ext uri="{FF2B5EF4-FFF2-40B4-BE49-F238E27FC236}">
                <a16:creationId xmlns:a16="http://schemas.microsoft.com/office/drawing/2014/main" id="{10AD40CF-6935-02EE-D551-D2EE1866785E}"/>
              </a:ext>
            </a:extLst>
          </p:cNvPr>
          <p:cNvPicPr>
            <a:picLocks noGrp="1" noChangeAspect="1"/>
          </p:cNvPicPr>
          <p:nvPr>
            <p:ph type="pic" sz="quarter" idx="11"/>
          </p:nvPr>
        </p:nvPicPr>
        <p:blipFill>
          <a:blip r:embed="rId3"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347010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154">
        <p159:morph option="byObject"/>
      </p:transition>
    </mc:Choice>
    <mc:Fallback xmlns="">
      <p:transition spd="slow" advTm="3154">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189356-06CB-68C0-4764-00B14CE66FDC}"/>
              </a:ext>
            </a:extLst>
          </p:cNvPr>
          <p:cNvSpPr>
            <a:spLocks noGrp="1"/>
          </p:cNvSpPr>
          <p:nvPr>
            <p:ph type="title"/>
          </p:nvPr>
        </p:nvSpPr>
        <p:spPr>
          <a:xfrm>
            <a:off x="1371600" y="1129086"/>
            <a:ext cx="9486900" cy="725118"/>
          </a:xfrm>
        </p:spPr>
        <p:txBody>
          <a:bodyPr anchor="b">
            <a:normAutofit/>
          </a:bodyPr>
          <a:lstStyle/>
          <a:p>
            <a:r>
              <a:rPr lang="en-US" dirty="0"/>
              <a:t>ideas</a:t>
            </a:r>
          </a:p>
        </p:txBody>
      </p:sp>
      <p:sp>
        <p:nvSpPr>
          <p:cNvPr id="3" name="Footer Placeholder 2">
            <a:extLst>
              <a:ext uri="{FF2B5EF4-FFF2-40B4-BE49-F238E27FC236}">
                <a16:creationId xmlns:a16="http://schemas.microsoft.com/office/drawing/2014/main" id="{44DA4E54-C4E1-9897-EAEF-22C84D345287}"/>
              </a:ext>
            </a:extLst>
          </p:cNvPr>
          <p:cNvSpPr>
            <a:spLocks noGrp="1"/>
          </p:cNvSpPr>
          <p:nvPr>
            <p:ph type="ftr" sz="quarter" idx="11"/>
          </p:nvPr>
        </p:nvSpPr>
        <p:spPr>
          <a:xfrm rot="5400000">
            <a:off x="-1648357" y="7996473"/>
            <a:ext cx="4114800" cy="410501"/>
          </a:xfrm>
        </p:spPr>
        <p:txBody>
          <a:bodyPr anchor="ctr">
            <a:normAutofit/>
          </a:bodyPr>
          <a:lstStyle/>
          <a:p>
            <a:pPr>
              <a:spcAft>
                <a:spcPts val="600"/>
              </a:spcAft>
            </a:pPr>
            <a:r>
              <a:rPr lang="en-US"/>
              <a:t>Sample Footer Text</a:t>
            </a:r>
          </a:p>
        </p:txBody>
      </p:sp>
      <p:pic>
        <p:nvPicPr>
          <p:cNvPr id="16" name="Content Placeholder 15" descr="A book and pencil on a table&#10;&#10;Description automatically generated">
            <a:extLst>
              <a:ext uri="{FF2B5EF4-FFF2-40B4-BE49-F238E27FC236}">
                <a16:creationId xmlns:a16="http://schemas.microsoft.com/office/drawing/2014/main" id="{541393A0-648D-EF13-DC01-EF1A0BED0E98}"/>
              </a:ext>
            </a:extLst>
          </p:cNvPr>
          <p:cNvPicPr>
            <a:picLocks noGrp="1" noChangeAspect="1"/>
          </p:cNvPicPr>
          <p:nvPr>
            <p:ph idx="1"/>
          </p:nvPr>
        </p:nvPicPr>
        <p:blipFill rotWithShape="1">
          <a:blip r:embed="rId2" cstate="email">
            <a:extLst>
              <a:ext uri="{28A0092B-C50C-407E-A947-70E740481C1C}">
                <a14:useLocalDpi xmlns:a14="http://schemas.microsoft.com/office/drawing/2010/main"/>
              </a:ext>
            </a:extLst>
          </a:blip>
          <a:srcRect/>
          <a:stretch/>
        </p:blipFill>
        <p:spPr>
          <a:xfrm>
            <a:off x="1341581" y="2258568"/>
            <a:ext cx="9563100" cy="3566160"/>
          </a:xfrm>
          <a:noFill/>
        </p:spPr>
      </p:pic>
      <p:sp>
        <p:nvSpPr>
          <p:cNvPr id="7" name="Date Placeholder 6">
            <a:extLst>
              <a:ext uri="{FF2B5EF4-FFF2-40B4-BE49-F238E27FC236}">
                <a16:creationId xmlns:a16="http://schemas.microsoft.com/office/drawing/2014/main" id="{BD7357C3-34A1-440D-1BA6-A2B46BD5A6F1}"/>
              </a:ext>
            </a:extLst>
          </p:cNvPr>
          <p:cNvSpPr>
            <a:spLocks noGrp="1"/>
          </p:cNvSpPr>
          <p:nvPr>
            <p:ph type="dt" sz="half" idx="10"/>
          </p:nvPr>
        </p:nvSpPr>
        <p:spPr>
          <a:xfrm rot="5400000">
            <a:off x="9006350" y="8710150"/>
            <a:ext cx="4114801" cy="410501"/>
          </a:xfrm>
        </p:spPr>
        <p:txBody>
          <a:bodyPr anchor="ctr">
            <a:normAutofit/>
          </a:bodyPr>
          <a:lstStyle/>
          <a:p>
            <a:pPr>
              <a:spcAft>
                <a:spcPts val="600"/>
              </a:spcAft>
            </a:pPr>
            <a:r>
              <a:rPr lang="en-US" dirty="0"/>
              <a:t>2/1/20XX</a:t>
            </a:r>
          </a:p>
        </p:txBody>
      </p:sp>
      <p:sp>
        <p:nvSpPr>
          <p:cNvPr id="8" name="Slide Number Placeholder 7">
            <a:extLst>
              <a:ext uri="{FF2B5EF4-FFF2-40B4-BE49-F238E27FC236}">
                <a16:creationId xmlns:a16="http://schemas.microsoft.com/office/drawing/2014/main" id="{B2483EFE-3B6E-85B2-E714-853E151EC837}"/>
              </a:ext>
            </a:extLst>
          </p:cNvPr>
          <p:cNvSpPr>
            <a:spLocks noGrp="1"/>
          </p:cNvSpPr>
          <p:nvPr>
            <p:ph type="sldNum" sz="quarter" idx="12"/>
          </p:nvPr>
        </p:nvSpPr>
        <p:spPr>
          <a:xfrm>
            <a:off x="11116340" y="6356350"/>
            <a:ext cx="871868" cy="365125"/>
          </a:xfrm>
        </p:spPr>
        <p:txBody>
          <a:bodyPr anchor="ctr">
            <a:normAutofit/>
          </a:bodyPr>
          <a:lstStyle/>
          <a:p>
            <a:pPr>
              <a:spcAft>
                <a:spcPts val="600"/>
              </a:spcAft>
            </a:pPr>
            <a:fld id="{F8E28480-1C08-4458-AD97-0283E6FFD09D}" type="slidenum">
              <a:rPr lang="en-US" smtClean="0"/>
              <a:pPr>
                <a:spcAft>
                  <a:spcPts val="600"/>
                </a:spcAft>
              </a:pPr>
              <a:t>52</a:t>
            </a:fld>
            <a:endParaRPr lang="en-US"/>
          </a:p>
        </p:txBody>
      </p:sp>
    </p:spTree>
    <p:extLst>
      <p:ext uri="{BB962C8B-B14F-4D97-AF65-F5344CB8AC3E}">
        <p14:creationId xmlns:p14="http://schemas.microsoft.com/office/powerpoint/2010/main" val="3339929876"/>
      </p:ext>
    </p:extLst>
  </p:cSld>
  <p:clrMapOvr>
    <a:masterClrMapping/>
  </p:clrMapOvr>
  <mc:AlternateContent xmlns:mc="http://schemas.openxmlformats.org/markup-compatibility/2006" xmlns:p14="http://schemas.microsoft.com/office/powerpoint/2010/main">
    <mc:Choice Requires="p14">
      <p:transition spd="slow" p14:dur="1250" advTm="3154">
        <p14:switch dir="r"/>
      </p:transition>
    </mc:Choice>
    <mc:Fallback xmlns="">
      <p:transition spd="slow" advTm="3154">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1278BE4-F943-24BF-489A-CB013987419D}"/>
              </a:ext>
            </a:extLst>
          </p:cNvPr>
          <p:cNvSpPr>
            <a:spLocks noGrp="1"/>
          </p:cNvSpPr>
          <p:nvPr>
            <p:ph type="title"/>
          </p:nvPr>
        </p:nvSpPr>
        <p:spPr>
          <a:xfrm>
            <a:off x="1301241" y="685799"/>
            <a:ext cx="6106886" cy="873350"/>
          </a:xfrm>
        </p:spPr>
        <p:txBody>
          <a:bodyPr anchor="b">
            <a:normAutofit/>
          </a:bodyPr>
          <a:lstStyle/>
          <a:p>
            <a:pPr>
              <a:lnSpc>
                <a:spcPct val="90000"/>
              </a:lnSpc>
            </a:pPr>
            <a:r>
              <a:rPr lang="en-US" sz="2700" b="1" dirty="0"/>
              <a:t>My point on User Friendly Website</a:t>
            </a:r>
          </a:p>
        </p:txBody>
      </p:sp>
      <p:sp>
        <p:nvSpPr>
          <p:cNvPr id="16" name="Footer Placeholder 2">
            <a:extLst>
              <a:ext uri="{FF2B5EF4-FFF2-40B4-BE49-F238E27FC236}">
                <a16:creationId xmlns:a16="http://schemas.microsoft.com/office/drawing/2014/main" id="{8DCCAE03-A1C1-1DCA-04C9-68EB0307370D}"/>
              </a:ext>
            </a:extLst>
          </p:cNvPr>
          <p:cNvSpPr>
            <a:spLocks noGrp="1"/>
          </p:cNvSpPr>
          <p:nvPr>
            <p:ph type="ftr" sz="quarter" idx="11"/>
          </p:nvPr>
        </p:nvSpPr>
        <p:spPr>
          <a:xfrm rot="5400000">
            <a:off x="-1743076" y="9672967"/>
            <a:ext cx="4114800" cy="410501"/>
          </a:xfrm>
        </p:spPr>
        <p:txBody>
          <a:bodyPr/>
          <a:lstStyle/>
          <a:p>
            <a:pPr>
              <a:spcAft>
                <a:spcPts val="600"/>
              </a:spcAft>
            </a:pPr>
            <a:r>
              <a:rPr lang="en-US" dirty="0"/>
              <a:t>Sample Footer Text</a:t>
            </a:r>
          </a:p>
        </p:txBody>
      </p:sp>
      <p:sp>
        <p:nvSpPr>
          <p:cNvPr id="10" name="Text Placeholder 9">
            <a:extLst>
              <a:ext uri="{FF2B5EF4-FFF2-40B4-BE49-F238E27FC236}">
                <a16:creationId xmlns:a16="http://schemas.microsoft.com/office/drawing/2014/main" id="{6842FC5C-2BDB-A7E4-92AC-68B22C4ABB8D}"/>
              </a:ext>
            </a:extLst>
          </p:cNvPr>
          <p:cNvSpPr>
            <a:spLocks noGrp="1"/>
          </p:cNvSpPr>
          <p:nvPr>
            <p:ph sz="quarter" idx="14"/>
          </p:nvPr>
        </p:nvSpPr>
        <p:spPr>
          <a:xfrm>
            <a:off x="1301241" y="1559149"/>
            <a:ext cx="6096000" cy="3429000"/>
          </a:xfrm>
        </p:spPr>
        <p:txBody>
          <a:bodyPr>
            <a:noAutofit/>
          </a:bodyPr>
          <a:lstStyle/>
          <a:p>
            <a:pPr marL="342900" indent="-342900">
              <a:lnSpc>
                <a:spcPct val="90000"/>
              </a:lnSpc>
              <a:buFont typeface="Wingdings" pitchFamily="2" charset="77"/>
              <a:buChar char="Ø"/>
            </a:pPr>
            <a:r>
              <a:rPr lang="en-US" sz="2200" dirty="0">
                <a:solidFill>
                  <a:schemeClr val="tx1">
                    <a:lumMod val="95000"/>
                    <a:lumOff val="5000"/>
                  </a:schemeClr>
                </a:solidFill>
              </a:rPr>
              <a:t>If we have only a few varieties, then we should give equal importance to each product on the website. This approach can improve growth.</a:t>
            </a:r>
          </a:p>
          <a:p>
            <a:pPr marL="342900" indent="-342900">
              <a:lnSpc>
                <a:spcPct val="90000"/>
              </a:lnSpc>
              <a:buFont typeface="Wingdings" pitchFamily="2" charset="77"/>
              <a:buChar char="Ø"/>
            </a:pPr>
            <a:r>
              <a:rPr lang="en-US" sz="2200" dirty="0">
                <a:solidFill>
                  <a:schemeClr val="tx1">
                    <a:lumMod val="95000"/>
                    <a:lumOff val="5000"/>
                  </a:schemeClr>
                </a:solidFill>
              </a:rPr>
              <a:t>In the website, each product's colors should be presented in a 360-degree view.</a:t>
            </a:r>
          </a:p>
          <a:p>
            <a:pPr marL="342900" indent="-342900">
              <a:lnSpc>
                <a:spcPct val="90000"/>
              </a:lnSpc>
              <a:buFont typeface="Wingdings" pitchFamily="2" charset="77"/>
              <a:buChar char="Ø"/>
            </a:pPr>
            <a:r>
              <a:rPr lang="en-US" sz="2200" dirty="0">
                <a:solidFill>
                  <a:schemeClr val="tx1">
                    <a:lumMod val="95000"/>
                    <a:lumOff val="5000"/>
                  </a:schemeClr>
                </a:solidFill>
              </a:rPr>
              <a:t>In websites, products like mobiles with operating features are more attractive.</a:t>
            </a:r>
          </a:p>
          <a:p>
            <a:pPr marL="342900" indent="-342900">
              <a:lnSpc>
                <a:spcPct val="90000"/>
              </a:lnSpc>
              <a:buFont typeface="Wingdings" pitchFamily="2" charset="77"/>
              <a:buChar char="Ø"/>
            </a:pPr>
            <a:r>
              <a:rPr lang="en-US" sz="2200" dirty="0">
                <a:solidFill>
                  <a:schemeClr val="tx1">
                    <a:lumMod val="95000"/>
                    <a:lumOff val="5000"/>
                  </a:schemeClr>
                </a:solidFill>
              </a:rPr>
              <a:t>Not all visitors are educated, so it's important that anyone visiting the page can easily find the products they're looking for.</a:t>
            </a:r>
          </a:p>
          <a:p>
            <a:pPr marL="342900" indent="-342900">
              <a:lnSpc>
                <a:spcPct val="90000"/>
              </a:lnSpc>
              <a:buFont typeface="Wingdings" pitchFamily="2" charset="77"/>
              <a:buChar char="Ø"/>
            </a:pPr>
            <a:r>
              <a:rPr lang="en-US" sz="2200" dirty="0">
                <a:solidFill>
                  <a:schemeClr val="tx1">
                    <a:lumMod val="95000"/>
                    <a:lumOff val="5000"/>
                  </a:schemeClr>
                </a:solidFill>
              </a:rPr>
              <a:t>Once visitors search for products, the product descriptions should be concise and easy to understand, avoiding deep technical details</a:t>
            </a:r>
          </a:p>
        </p:txBody>
      </p:sp>
      <p:pic>
        <p:nvPicPr>
          <p:cNvPr id="12" name="Video 11" descr="3D Person Working In A Home Office">
            <a:extLst>
              <a:ext uri="{FF2B5EF4-FFF2-40B4-BE49-F238E27FC236}">
                <a16:creationId xmlns:a16="http://schemas.microsoft.com/office/drawing/2014/main" id="{D9EB1EB2-11C3-48AD-63FA-C9E2FC3C179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31191" r="33880" b="1"/>
          <a:stretch/>
        </p:blipFill>
        <p:spPr>
          <a:xfrm>
            <a:off x="8153400" y="685799"/>
            <a:ext cx="3397250" cy="5486401"/>
          </a:xfrm>
          <a:prstGeom prst="rect">
            <a:avLst/>
          </a:prstGeom>
          <a:noFill/>
        </p:spPr>
      </p:pic>
      <p:sp>
        <p:nvSpPr>
          <p:cNvPr id="18" name="Date Placeholder 5">
            <a:extLst>
              <a:ext uri="{FF2B5EF4-FFF2-40B4-BE49-F238E27FC236}">
                <a16:creationId xmlns:a16="http://schemas.microsoft.com/office/drawing/2014/main" id="{8FC15AB9-4B85-4077-8D73-5B4F45598B1D}"/>
              </a:ext>
            </a:extLst>
          </p:cNvPr>
          <p:cNvSpPr>
            <a:spLocks noGrp="1"/>
          </p:cNvSpPr>
          <p:nvPr>
            <p:ph type="dt" sz="half" idx="10"/>
          </p:nvPr>
        </p:nvSpPr>
        <p:spPr>
          <a:xfrm rot="5400000">
            <a:off x="9328649" y="9709286"/>
            <a:ext cx="4114801" cy="410501"/>
          </a:xfrm>
        </p:spPr>
        <p:txBody>
          <a:bodyPr/>
          <a:lstStyle/>
          <a:p>
            <a:pPr>
              <a:spcAft>
                <a:spcPts val="600"/>
              </a:spcAft>
            </a:pPr>
            <a:r>
              <a:rPr lang="en-US"/>
              <a:t>2/1/20XX</a:t>
            </a:r>
          </a:p>
        </p:txBody>
      </p:sp>
      <p:sp>
        <p:nvSpPr>
          <p:cNvPr id="6" name="Slide Number Placeholder 5">
            <a:extLst>
              <a:ext uri="{FF2B5EF4-FFF2-40B4-BE49-F238E27FC236}">
                <a16:creationId xmlns:a16="http://schemas.microsoft.com/office/drawing/2014/main" id="{1DF0E737-6BA1-91F9-0C71-961BFE81B7E8}"/>
              </a:ext>
            </a:extLst>
          </p:cNvPr>
          <p:cNvSpPr>
            <a:spLocks noGrp="1"/>
          </p:cNvSpPr>
          <p:nvPr>
            <p:ph type="sldNum" sz="quarter" idx="12"/>
          </p:nvPr>
        </p:nvSpPr>
        <p:spPr>
          <a:xfrm>
            <a:off x="11116340" y="6356350"/>
            <a:ext cx="871868" cy="365125"/>
          </a:xfrm>
        </p:spPr>
        <p:txBody>
          <a:bodyPr anchor="ctr">
            <a:normAutofit/>
          </a:bodyPr>
          <a:lstStyle/>
          <a:p>
            <a:pPr>
              <a:spcAft>
                <a:spcPts val="600"/>
              </a:spcAft>
            </a:pPr>
            <a:fld id="{F8E28480-1C08-4458-AD97-0283E6FFD09D}" type="slidenum">
              <a:rPr lang="en-US" smtClean="0"/>
              <a:pPr>
                <a:spcAft>
                  <a:spcPts val="600"/>
                </a:spcAft>
              </a:pPr>
              <a:t>53</a:t>
            </a:fld>
            <a:endParaRPr lang="en-US"/>
          </a:p>
        </p:txBody>
      </p:sp>
      <p:sp>
        <p:nvSpPr>
          <p:cNvPr id="3" name="Footer Placeholder 2">
            <a:extLst>
              <a:ext uri="{FF2B5EF4-FFF2-40B4-BE49-F238E27FC236}">
                <a16:creationId xmlns:a16="http://schemas.microsoft.com/office/drawing/2014/main" id="{63B40D05-2052-07B4-4AD5-3A411FB8E962}"/>
              </a:ext>
            </a:extLst>
          </p:cNvPr>
          <p:cNvSpPr>
            <a:spLocks noGrp="1"/>
          </p:cNvSpPr>
          <p:nvPr>
            <p:ph type="ftr" sz="quarter" idx="4294967295"/>
          </p:nvPr>
        </p:nvSpPr>
        <p:spPr>
          <a:xfrm rot="5400000">
            <a:off x="-203956" y="7337255"/>
            <a:ext cx="1369009" cy="410501"/>
          </a:xfrm>
        </p:spPr>
        <p:txBody>
          <a:bodyPr/>
          <a:lstStyle/>
          <a:p>
            <a:pPr>
              <a:spcAft>
                <a:spcPts val="600"/>
              </a:spcAft>
            </a:pPr>
            <a:r>
              <a:rPr lang="en-US" dirty="0"/>
              <a:t>Sample Footer Text</a:t>
            </a:r>
            <a:endParaRPr lang="en-US"/>
          </a:p>
        </p:txBody>
      </p:sp>
      <p:sp>
        <p:nvSpPr>
          <p:cNvPr id="5" name="Date Placeholder 4">
            <a:extLst>
              <a:ext uri="{FF2B5EF4-FFF2-40B4-BE49-F238E27FC236}">
                <a16:creationId xmlns:a16="http://schemas.microsoft.com/office/drawing/2014/main" id="{568D333C-9A1C-4936-5920-E344A312416E}"/>
              </a:ext>
            </a:extLst>
          </p:cNvPr>
          <p:cNvSpPr>
            <a:spLocks noGrp="1"/>
          </p:cNvSpPr>
          <p:nvPr>
            <p:ph type="dt" sz="half" idx="4294967295"/>
          </p:nvPr>
        </p:nvSpPr>
        <p:spPr>
          <a:xfrm rot="5400000">
            <a:off x="10087805" y="7615568"/>
            <a:ext cx="2928937" cy="410501"/>
          </a:xfrm>
        </p:spPr>
        <p:txBody>
          <a:bodyPr/>
          <a:lstStyle/>
          <a:p>
            <a:pPr>
              <a:spcAft>
                <a:spcPts val="600"/>
              </a:spcAft>
            </a:pPr>
            <a:r>
              <a:rPr lang="en-US" dirty="0"/>
              <a:t>2//20XX</a:t>
            </a:r>
            <a:endParaRPr lang="en-US"/>
          </a:p>
        </p:txBody>
      </p:sp>
    </p:spTree>
    <p:extLst>
      <p:ext uri="{BB962C8B-B14F-4D97-AF65-F5344CB8AC3E}">
        <p14:creationId xmlns:p14="http://schemas.microsoft.com/office/powerpoint/2010/main" val="2455318617"/>
      </p:ext>
    </p:extLst>
  </p:cSld>
  <p:clrMapOvr>
    <a:masterClrMapping/>
  </p:clrMapOvr>
  <mc:AlternateContent xmlns:mc="http://schemas.openxmlformats.org/markup-compatibility/2006" xmlns:p14="http://schemas.microsoft.com/office/powerpoint/2010/main">
    <mc:Choice Requires="p14">
      <p:transition spd="slow" p14:dur="3400" advTm="3154">
        <p14:reveal/>
      </p:transition>
    </mc:Choice>
    <mc:Fallback xmlns="">
      <p:transition spd="slow" advTm="315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66"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
                                        </p:tgtEl>
                                      </p:cBhvr>
                                    </p:cmd>
                                  </p:childTnLst>
                                </p:cTn>
                              </p:par>
                            </p:childTnLst>
                          </p:cTn>
                        </p:par>
                      </p:childTnLst>
                    </p:cTn>
                  </p:par>
                </p:childTnLst>
              </p:cTn>
              <p:nextCondLst>
                <p:cond evt="onClick" delay="0">
                  <p:tgtEl>
                    <p:spTgt spid="12"/>
                  </p:tgtEl>
                </p:cond>
              </p:nextCondLst>
            </p:seq>
            <p:video>
              <p:cMediaNode mute="1">
                <p:cTn id="12" repeatCount="indefinite" fill="hold" display="0">
                  <p:stCondLst>
                    <p:cond delay="indefinite"/>
                  </p:stCondLst>
                </p:cTn>
                <p:tgtEl>
                  <p:spTgt spid="12"/>
                </p:tgtEl>
              </p:cMediaNode>
            </p:video>
          </p:childTnLst>
        </p:cTn>
      </p:par>
    </p:tnLst>
  </p:timing>
  <p:extLst>
    <p:ext uri="{E180D4A7-C9FB-4DFB-919C-405C955672EB}">
      <p14:showEvtLst xmlns:p14="http://schemas.microsoft.com/office/powerpoint/2010/main">
        <p14:playEvt time="78" objId="12"/>
        <p14:stopEvt time="6652" objId="12"/>
      </p14:showEvtLst>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forest with trees and fog&#10;&#10;Description automatically generated">
            <a:extLst>
              <a:ext uri="{FF2B5EF4-FFF2-40B4-BE49-F238E27FC236}">
                <a16:creationId xmlns:a16="http://schemas.microsoft.com/office/drawing/2014/main" id="{63BE4401-E1A4-F915-CD2F-C31E4418AD3C}"/>
              </a:ext>
            </a:extLst>
          </p:cNvPr>
          <p:cNvPicPr>
            <a:picLocks noGrp="1" noChangeAspect="1"/>
          </p:cNvPicPr>
          <p:nvPr>
            <p:ph type="pic" sz="quarter" idx="15"/>
          </p:nvPr>
        </p:nvPicPr>
        <p:blipFill>
          <a:blip r:embed="rId2" cstate="email">
            <a:extLst>
              <a:ext uri="{28A0092B-C50C-407E-A947-70E740481C1C}">
                <a14:useLocalDpi xmlns:a14="http://schemas.microsoft.com/office/drawing/2010/main"/>
              </a:ext>
            </a:extLst>
          </a:blip>
          <a:srcRect/>
          <a:stretch>
            <a:fillRect/>
          </a:stretch>
        </p:blipFill>
        <p:spPr/>
      </p:pic>
      <p:sp>
        <p:nvSpPr>
          <p:cNvPr id="8" name="Title 7">
            <a:extLst>
              <a:ext uri="{FF2B5EF4-FFF2-40B4-BE49-F238E27FC236}">
                <a16:creationId xmlns:a16="http://schemas.microsoft.com/office/drawing/2014/main" id="{CDAE845B-84C2-0650-CF61-67F7A4174428}"/>
              </a:ext>
            </a:extLst>
          </p:cNvPr>
          <p:cNvSpPr>
            <a:spLocks noGrp="1"/>
          </p:cNvSpPr>
          <p:nvPr>
            <p:ph type="title"/>
          </p:nvPr>
        </p:nvSpPr>
        <p:spPr/>
        <p:txBody>
          <a:bodyPr/>
          <a:lstStyle/>
          <a:p>
            <a:r>
              <a:rPr lang="en-US" dirty="0"/>
              <a:t>My page</a:t>
            </a:r>
            <a:br>
              <a:rPr lang="en-US" dirty="0"/>
            </a:br>
            <a:endParaRPr lang="en-US" dirty="0"/>
          </a:p>
        </p:txBody>
      </p:sp>
      <p:sp>
        <p:nvSpPr>
          <p:cNvPr id="9" name="Text Placeholder 8">
            <a:extLst>
              <a:ext uri="{FF2B5EF4-FFF2-40B4-BE49-F238E27FC236}">
                <a16:creationId xmlns:a16="http://schemas.microsoft.com/office/drawing/2014/main" id="{D3D00F7D-B428-88C3-D7B9-48FFA3E4ED6A}"/>
              </a:ext>
            </a:extLst>
          </p:cNvPr>
          <p:cNvSpPr>
            <a:spLocks noGrp="1"/>
          </p:cNvSpPr>
          <p:nvPr>
            <p:ph type="body" sz="quarter" idx="14"/>
          </p:nvPr>
        </p:nvSpPr>
        <p:spPr/>
        <p:txBody>
          <a:bodyPr/>
          <a:lstStyle/>
          <a:p>
            <a:r>
              <a:rPr lang="en-US" dirty="0"/>
              <a:t>https://darwinstalinbabu24.wixsite.com/iphone-15</a:t>
            </a:r>
          </a:p>
        </p:txBody>
      </p:sp>
      <p:sp>
        <p:nvSpPr>
          <p:cNvPr id="3" name="Footer Placeholder 2">
            <a:extLst>
              <a:ext uri="{FF2B5EF4-FFF2-40B4-BE49-F238E27FC236}">
                <a16:creationId xmlns:a16="http://schemas.microsoft.com/office/drawing/2014/main" id="{6F9A5657-C10D-7398-3E6C-AAEE263307EC}"/>
              </a:ext>
            </a:extLst>
          </p:cNvPr>
          <p:cNvSpPr>
            <a:spLocks noGrp="1"/>
          </p:cNvSpPr>
          <p:nvPr>
            <p:ph type="ftr" sz="quarter" idx="4294967295"/>
          </p:nvPr>
        </p:nvSpPr>
        <p:spPr>
          <a:xfrm rot="5400000">
            <a:off x="55419" y="8574088"/>
            <a:ext cx="4114800" cy="409575"/>
          </a:xfrm>
        </p:spPr>
        <p:txBody>
          <a:bodyPr/>
          <a:lstStyle/>
          <a:p>
            <a:r>
              <a:rPr lang="en-US" dirty="0"/>
              <a:t>Sample Footer Text</a:t>
            </a:r>
          </a:p>
        </p:txBody>
      </p:sp>
      <p:sp>
        <p:nvSpPr>
          <p:cNvPr id="6" name="Date Placeholder 5">
            <a:extLst>
              <a:ext uri="{FF2B5EF4-FFF2-40B4-BE49-F238E27FC236}">
                <a16:creationId xmlns:a16="http://schemas.microsoft.com/office/drawing/2014/main" id="{5E2E75B7-B235-87A7-490C-F88359C4F19B}"/>
              </a:ext>
            </a:extLst>
          </p:cNvPr>
          <p:cNvSpPr>
            <a:spLocks noGrp="1"/>
          </p:cNvSpPr>
          <p:nvPr>
            <p:ph type="dt" sz="half" idx="4294967295"/>
          </p:nvPr>
        </p:nvSpPr>
        <p:spPr>
          <a:xfrm rot="5400000">
            <a:off x="8021781" y="9094662"/>
            <a:ext cx="4114800" cy="409575"/>
          </a:xfrm>
        </p:spPr>
        <p:txBody>
          <a:bodyPr/>
          <a:lstStyle/>
          <a:p>
            <a:r>
              <a:rPr lang="en-US" dirty="0"/>
              <a:t>2/1/20XX</a:t>
            </a:r>
          </a:p>
        </p:txBody>
      </p:sp>
      <p:sp>
        <p:nvSpPr>
          <p:cNvPr id="7" name="Slide Number Placeholder 6">
            <a:extLst>
              <a:ext uri="{FF2B5EF4-FFF2-40B4-BE49-F238E27FC236}">
                <a16:creationId xmlns:a16="http://schemas.microsoft.com/office/drawing/2014/main" id="{27F454D2-E97F-377C-66AD-5E64CCA301BD}"/>
              </a:ext>
            </a:extLst>
          </p:cNvPr>
          <p:cNvSpPr>
            <a:spLocks noGrp="1"/>
          </p:cNvSpPr>
          <p:nvPr>
            <p:ph type="sldNum" sz="quarter" idx="4294967295"/>
          </p:nvPr>
        </p:nvSpPr>
        <p:spPr>
          <a:xfrm>
            <a:off x="11318875" y="6356350"/>
            <a:ext cx="873125" cy="365125"/>
          </a:xfrm>
        </p:spPr>
        <p:txBody>
          <a:bodyPr/>
          <a:lstStyle/>
          <a:p>
            <a:fld id="{F8E28480-1C08-4458-AD97-0283E6FFD09D}" type="slidenum">
              <a:rPr lang="en-US" smtClean="0"/>
              <a:pPr/>
              <a:t>54</a:t>
            </a:fld>
            <a:endParaRPr lang="en-US" dirty="0"/>
          </a:p>
        </p:txBody>
      </p:sp>
    </p:spTree>
    <p:extLst>
      <p:ext uri="{BB962C8B-B14F-4D97-AF65-F5344CB8AC3E}">
        <p14:creationId xmlns:p14="http://schemas.microsoft.com/office/powerpoint/2010/main" val="1564665969"/>
      </p:ext>
    </p:extLst>
  </p:cSld>
  <p:clrMapOvr>
    <a:masterClrMapping/>
  </p:clrMapOvr>
  <mc:AlternateContent xmlns:mc="http://schemas.openxmlformats.org/markup-compatibility/2006" xmlns:p14="http://schemas.microsoft.com/office/powerpoint/2010/main">
    <mc:Choice Requires="p14">
      <p:transition spd="slow" p14:dur="900" advTm="3154">
        <p14:warp dir="in"/>
      </p:transition>
    </mc:Choice>
    <mc:Fallback xmlns="">
      <p:transition spd="slow" advTm="315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900" decel="100000" fill="hold"/>
                                        <p:tgtEl>
                                          <p:spTgt spid="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56" presetClass="entr" presetSubtype="0" fill="hold" grpId="0" nodeType="clickEffect">
                                  <p:stCondLst>
                                    <p:cond delay="0"/>
                                  </p:stCondLst>
                                  <p:iterate type="lt">
                                    <p:tmPct val="10000"/>
                                  </p:iterate>
                                  <p:childTnLst>
                                    <p:set>
                                      <p:cBhvr>
                                        <p:cTn id="14" dur="1" fill="hold">
                                          <p:stCondLst>
                                            <p:cond delay="0"/>
                                          </p:stCondLst>
                                        </p:cTn>
                                        <p:tgtEl>
                                          <p:spTgt spid="9">
                                            <p:txEl>
                                              <p:pRg st="0" end="0"/>
                                            </p:txEl>
                                          </p:spTgt>
                                        </p:tgtEl>
                                        <p:attrNameLst>
                                          <p:attrName>style.visibility</p:attrName>
                                        </p:attrNameLst>
                                      </p:cBhvr>
                                      <p:to>
                                        <p:strVal val="visible"/>
                                      </p:to>
                                    </p:set>
                                    <p:anim by="(-#ppt_w*2)" calcmode="lin" valueType="num">
                                      <p:cBhvr rctx="PPT">
                                        <p:cTn id="15" dur="500" autoRev="1" fill="hold">
                                          <p:stCondLst>
                                            <p:cond delay="0"/>
                                          </p:stCondLst>
                                        </p:cTn>
                                        <p:tgtEl>
                                          <p:spTgt spid="9">
                                            <p:txEl>
                                              <p:pRg st="0" end="0"/>
                                            </p:txEl>
                                          </p:spTgt>
                                        </p:tgtEl>
                                        <p:attrNameLst>
                                          <p:attrName>ppt_w</p:attrName>
                                        </p:attrNameLst>
                                      </p:cBhvr>
                                    </p:anim>
                                    <p:anim by="(#ppt_w*0.50)" calcmode="lin" valueType="num">
                                      <p:cBhvr>
                                        <p:cTn id="16" dur="500" decel="50000" autoRev="1" fill="hold">
                                          <p:stCondLst>
                                            <p:cond delay="0"/>
                                          </p:stCondLst>
                                        </p:cTn>
                                        <p:tgtEl>
                                          <p:spTgt spid="9">
                                            <p:txEl>
                                              <p:pRg st="0" end="0"/>
                                            </p:txEl>
                                          </p:spTgt>
                                        </p:tgtEl>
                                        <p:attrNameLst>
                                          <p:attrName>ppt_x</p:attrName>
                                        </p:attrNameLst>
                                      </p:cBhvr>
                                    </p:anim>
                                    <p:anim from="(-#ppt_h/2)" to="(#ppt_y)" calcmode="lin" valueType="num">
                                      <p:cBhvr>
                                        <p:cTn id="17" dur="1000" fill="hold">
                                          <p:stCondLst>
                                            <p:cond delay="0"/>
                                          </p:stCondLst>
                                        </p:cTn>
                                        <p:tgtEl>
                                          <p:spTgt spid="9">
                                            <p:txEl>
                                              <p:pRg st="0" end="0"/>
                                            </p:txEl>
                                          </p:spTgt>
                                        </p:tgtEl>
                                        <p:attrNameLst>
                                          <p:attrName>ppt_y</p:attrName>
                                        </p:attrNameLst>
                                      </p:cBhvr>
                                    </p:anim>
                                    <p:animRot by="21600000">
                                      <p:cBhvr>
                                        <p:cTn id="18" dur="1000" fill="hold">
                                          <p:stCondLst>
                                            <p:cond delay="0"/>
                                          </p:stCondLst>
                                        </p:cTn>
                                        <p:tgtEl>
                                          <p:spTgt spid="9">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hand holding a cellphone&#10;&#10;Description automatically generated">
            <a:extLst>
              <a:ext uri="{FF2B5EF4-FFF2-40B4-BE49-F238E27FC236}">
                <a16:creationId xmlns:a16="http://schemas.microsoft.com/office/drawing/2014/main" id="{1A6FF7C4-1490-CECC-3E06-ADCD97D2FE64}"/>
              </a:ext>
            </a:extLst>
          </p:cNvPr>
          <p:cNvPicPr>
            <a:picLocks noGrp="1" noChangeAspect="1"/>
          </p:cNvPicPr>
          <p:nvPr>
            <p:ph type="pic" sz="quarter" idx="15"/>
          </p:nvPr>
        </p:nvPicPr>
        <p:blipFill>
          <a:blip r:embed="rId3" cstate="email">
            <a:extLst>
              <a:ext uri="{28A0092B-C50C-407E-A947-70E740481C1C}">
                <a14:useLocalDpi xmlns:a14="http://schemas.microsoft.com/office/drawing/2010/main"/>
              </a:ext>
            </a:extLst>
          </a:blip>
          <a:srcRect/>
          <a:stretch/>
        </p:blipFill>
        <p:spPr/>
      </p:pic>
      <p:sp>
        <p:nvSpPr>
          <p:cNvPr id="71" name="Title 70">
            <a:extLst>
              <a:ext uri="{FF2B5EF4-FFF2-40B4-BE49-F238E27FC236}">
                <a16:creationId xmlns:a16="http://schemas.microsoft.com/office/drawing/2014/main" id="{91710E43-E112-40D3-95B5-7E3C5D5AD8C7}"/>
              </a:ext>
            </a:extLst>
          </p:cNvPr>
          <p:cNvSpPr>
            <a:spLocks noGrp="1"/>
          </p:cNvSpPr>
          <p:nvPr>
            <p:ph type="title"/>
          </p:nvPr>
        </p:nvSpPr>
        <p:spPr/>
        <p:txBody>
          <a:bodyPr/>
          <a:lstStyle/>
          <a:p>
            <a:r>
              <a:rPr lang="en-US" dirty="0"/>
              <a:t>Iphone14</a:t>
            </a:r>
          </a:p>
        </p:txBody>
      </p:sp>
      <p:sp>
        <p:nvSpPr>
          <p:cNvPr id="3" name="Text Placeholder 2">
            <a:extLst>
              <a:ext uri="{FF2B5EF4-FFF2-40B4-BE49-F238E27FC236}">
                <a16:creationId xmlns:a16="http://schemas.microsoft.com/office/drawing/2014/main" id="{2E12423E-9FF5-D873-3481-EE4FF848A92B}"/>
              </a:ext>
            </a:extLst>
          </p:cNvPr>
          <p:cNvSpPr>
            <a:spLocks noGrp="1"/>
          </p:cNvSpPr>
          <p:nvPr>
            <p:ph type="body" sz="quarter" idx="14"/>
          </p:nvPr>
        </p:nvSpPr>
        <p:spPr>
          <a:xfrm>
            <a:off x="7820811" y="10189232"/>
            <a:ext cx="2663825" cy="976312"/>
          </a:xfrm>
        </p:spPr>
        <p:txBody>
          <a:bodyPr>
            <a:normAutofit/>
          </a:bodyPr>
          <a:lstStyle/>
          <a:p>
            <a:endParaRPr lang="en-US" sz="2400" dirty="0"/>
          </a:p>
        </p:txBody>
      </p:sp>
      <p:sp>
        <p:nvSpPr>
          <p:cNvPr id="19" name="Footer Placeholder 18">
            <a:extLst>
              <a:ext uri="{FF2B5EF4-FFF2-40B4-BE49-F238E27FC236}">
                <a16:creationId xmlns:a16="http://schemas.microsoft.com/office/drawing/2014/main" id="{77C7938D-18D5-43AF-A86F-D9A1342AB7F3}"/>
              </a:ext>
            </a:extLst>
          </p:cNvPr>
          <p:cNvSpPr>
            <a:spLocks noGrp="1"/>
          </p:cNvSpPr>
          <p:nvPr>
            <p:ph type="ftr" sz="quarter" idx="4294967295"/>
          </p:nvPr>
        </p:nvSpPr>
        <p:spPr>
          <a:xfrm rot="5400000" flipV="1">
            <a:off x="0" y="8850313"/>
            <a:ext cx="4114800" cy="130175"/>
          </a:xfrm>
        </p:spPr>
        <p:txBody>
          <a:bodyPr/>
          <a:lstStyle/>
          <a:p>
            <a:r>
              <a:rPr lang="en-US" dirty="0"/>
              <a:t>Sample Footer Text</a:t>
            </a:r>
          </a:p>
        </p:txBody>
      </p:sp>
      <p:sp>
        <p:nvSpPr>
          <p:cNvPr id="22" name="Slide Number Placeholder 21">
            <a:extLst>
              <a:ext uri="{FF2B5EF4-FFF2-40B4-BE49-F238E27FC236}">
                <a16:creationId xmlns:a16="http://schemas.microsoft.com/office/drawing/2014/main" id="{A7C51F7D-55A9-41A1-B86F-FB29FCB7A9D8}"/>
              </a:ext>
            </a:extLst>
          </p:cNvPr>
          <p:cNvSpPr>
            <a:spLocks noGrp="1"/>
          </p:cNvSpPr>
          <p:nvPr>
            <p:ph type="sldNum" sz="quarter" idx="4294967295"/>
          </p:nvPr>
        </p:nvSpPr>
        <p:spPr>
          <a:xfrm>
            <a:off x="11318875" y="6356350"/>
            <a:ext cx="873125" cy="365125"/>
          </a:xfrm>
        </p:spPr>
        <p:txBody>
          <a:bodyPr/>
          <a:lstStyle/>
          <a:p>
            <a:fld id="{C6518F3C-CC40-4C0E-931C-53467D4C3266}" type="slidenum">
              <a:rPr lang="en-US" smtClean="0"/>
              <a:pPr/>
              <a:t>6</a:t>
            </a:fld>
            <a:endParaRPr lang="en-US" dirty="0"/>
          </a:p>
        </p:txBody>
      </p:sp>
    </p:spTree>
    <p:extLst>
      <p:ext uri="{BB962C8B-B14F-4D97-AF65-F5344CB8AC3E}">
        <p14:creationId xmlns:p14="http://schemas.microsoft.com/office/powerpoint/2010/main" val="252531004"/>
      </p:ext>
    </p:extLst>
  </p:cSld>
  <p:clrMapOvr>
    <a:masterClrMapping/>
  </p:clrMapOvr>
  <mc:AlternateContent xmlns:mc="http://schemas.openxmlformats.org/markup-compatibility/2006" xmlns:p14="http://schemas.microsoft.com/office/powerpoint/2010/main">
    <mc:Choice Requires="p14">
      <p:transition spd="slow" p14:dur="4000" advTm="3154">
        <p14:vortex dir="r"/>
      </p:transition>
    </mc:Choice>
    <mc:Fallback xmlns="">
      <p:transition spd="slow" advTm="3154">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7EE897-7960-F037-9710-32C068B93788}"/>
              </a:ext>
            </a:extLst>
          </p:cNvPr>
          <p:cNvSpPr>
            <a:spLocks noGrp="1"/>
          </p:cNvSpPr>
          <p:nvPr>
            <p:ph type="title"/>
          </p:nvPr>
        </p:nvSpPr>
        <p:spPr/>
        <p:txBody>
          <a:bodyPr/>
          <a:lstStyle/>
          <a:p>
            <a:r>
              <a:rPr lang="en-US" dirty="0"/>
              <a:t>Hardware</a:t>
            </a:r>
          </a:p>
        </p:txBody>
      </p:sp>
      <p:sp>
        <p:nvSpPr>
          <p:cNvPr id="8" name="Text Placeholder 7">
            <a:extLst>
              <a:ext uri="{FF2B5EF4-FFF2-40B4-BE49-F238E27FC236}">
                <a16:creationId xmlns:a16="http://schemas.microsoft.com/office/drawing/2014/main" id="{813CA83F-3DF3-4E76-9CE7-C70B716402D0}"/>
              </a:ext>
            </a:extLst>
          </p:cNvPr>
          <p:cNvSpPr>
            <a:spLocks noGrp="1"/>
          </p:cNvSpPr>
          <p:nvPr>
            <p:ph type="body" sz="quarter" idx="13"/>
          </p:nvPr>
        </p:nvSpPr>
        <p:spPr/>
        <p:txBody>
          <a:bodyPr/>
          <a:lstStyle/>
          <a:p>
            <a:pPr marL="342900" indent="-342900">
              <a:buFont typeface="Wingdings" pitchFamily="2" charset="2"/>
              <a:buChar char="Ø"/>
            </a:pPr>
            <a:r>
              <a:rPr lang="en-IN" sz="2400" b="0" i="0" u="none" strike="noStrike" dirty="0">
                <a:solidFill>
                  <a:srgbClr val="202122"/>
                </a:solidFill>
                <a:effectLst/>
                <a:latin typeface="Arial" panose="020B0604020202020204" pitchFamily="34" charset="0"/>
              </a:rPr>
              <a:t>The iPhone 14's A15 chip has a 6-core </a:t>
            </a:r>
            <a:r>
              <a:rPr lang="en-IN" sz="2400" b="0" i="0" u="none" strike="noStrike" dirty="0">
                <a:solidFill>
                  <a:srgbClr val="795CB2"/>
                </a:solidFill>
                <a:effectLst/>
                <a:latin typeface="Arial" panose="020B0604020202020204" pitchFamily="34" charset="0"/>
                <a:hlinkClick r:id="rId2" tooltip="Central processing unit"/>
              </a:rPr>
              <a:t>CPU</a:t>
            </a:r>
            <a:r>
              <a:rPr lang="en-IN" sz="2400" b="0" i="0" u="none" strike="noStrike" dirty="0">
                <a:solidFill>
                  <a:srgbClr val="202122"/>
                </a:solidFill>
                <a:effectLst/>
                <a:latin typeface="Arial" panose="020B0604020202020204" pitchFamily="34" charset="0"/>
              </a:rPr>
              <a:t>, 5-core GPU, and a 16-core Neural Engine. </a:t>
            </a:r>
          </a:p>
          <a:p>
            <a:pPr marL="342900" indent="-342900">
              <a:buFont typeface="Wingdings" pitchFamily="2" charset="2"/>
              <a:buChar char="Ø"/>
            </a:pPr>
            <a:r>
              <a:rPr lang="en-IN" sz="2400" b="0" i="0" u="none" strike="noStrike" dirty="0">
                <a:solidFill>
                  <a:srgbClr val="202122"/>
                </a:solidFill>
                <a:effectLst/>
                <a:latin typeface="Arial" panose="020B0604020202020204" pitchFamily="34" charset="0"/>
              </a:rPr>
              <a:t>The iPhone 14 was the first flagship model since the 2008 </a:t>
            </a:r>
            <a:r>
              <a:rPr lang="en-IN" sz="2400" b="0" i="0" u="none" strike="noStrike" dirty="0">
                <a:solidFill>
                  <a:srgbClr val="795CB2"/>
                </a:solidFill>
                <a:effectLst/>
                <a:latin typeface="Arial" panose="020B0604020202020204" pitchFamily="34" charset="0"/>
                <a:hlinkClick r:id="rId3" tooltip="IPhone 3G"/>
              </a:rPr>
              <a:t>iPhone 3G</a:t>
            </a:r>
            <a:r>
              <a:rPr lang="en-IN" sz="2400" b="0" i="0" u="none" strike="noStrike" dirty="0">
                <a:solidFill>
                  <a:srgbClr val="202122"/>
                </a:solidFill>
                <a:effectLst/>
                <a:latin typeface="Arial" panose="020B0604020202020204" pitchFamily="34" charset="0"/>
              </a:rPr>
              <a:t> whose chip was unchanged from the previous year.</a:t>
            </a:r>
            <a:endParaRPr lang="en-US" sz="2400" dirty="0"/>
          </a:p>
          <a:p>
            <a:endParaRPr lang="en-US" dirty="0"/>
          </a:p>
        </p:txBody>
      </p:sp>
      <p:pic>
        <p:nvPicPr>
          <p:cNvPr id="10" name="Picture Placeholder 9" descr="A hand holding a cellphone&#10;&#10;Description automatically generated">
            <a:extLst>
              <a:ext uri="{FF2B5EF4-FFF2-40B4-BE49-F238E27FC236}">
                <a16:creationId xmlns:a16="http://schemas.microsoft.com/office/drawing/2014/main" id="{CE304E7C-9894-C369-D20A-827437FC556D}"/>
              </a:ext>
            </a:extLst>
          </p:cNvPr>
          <p:cNvPicPr>
            <a:picLocks noGrp="1" noChangeAspect="1"/>
          </p:cNvPicPr>
          <p:nvPr>
            <p:ph type="pic" sz="quarter" idx="10"/>
          </p:nvPr>
        </p:nvPicPr>
        <p:blipFill>
          <a:blip r:embed="rId4" cstate="email">
            <a:extLst>
              <a:ext uri="{28A0092B-C50C-407E-A947-70E740481C1C}">
                <a14:useLocalDpi xmlns:a14="http://schemas.microsoft.com/office/drawing/2010/main"/>
              </a:ext>
            </a:extLst>
          </a:blip>
          <a:srcRect/>
          <a:stretch>
            <a:fillRect/>
          </a:stretch>
        </p:blipFill>
        <p:spPr/>
      </p:pic>
      <p:pic>
        <p:nvPicPr>
          <p:cNvPr id="12" name="Picture Placeholder 11" descr="A cell phone next to potted plants&#10;&#10;Description automatically generated">
            <a:extLst>
              <a:ext uri="{FF2B5EF4-FFF2-40B4-BE49-F238E27FC236}">
                <a16:creationId xmlns:a16="http://schemas.microsoft.com/office/drawing/2014/main" id="{C822552C-BFCA-C3AF-1E1F-C5110856B424}"/>
              </a:ext>
            </a:extLst>
          </p:cNvPr>
          <p:cNvPicPr>
            <a:picLocks noGrp="1" noChangeAspect="1"/>
          </p:cNvPicPr>
          <p:nvPr>
            <p:ph type="pic" sz="quarter" idx="11"/>
          </p:nvPr>
        </p:nvPicPr>
        <p:blipFill>
          <a:blip r:embed="rId5"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9505275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advTm="3154">
        <p15:prstTrans prst="origami"/>
      </p:transition>
    </mc:Choice>
    <mc:Fallback xmlns="">
      <p:transition spd="slow" advTm="315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animEffect transition="in" filter="fade">
                                      <p:cBhvr>
                                        <p:cTn id="21" dur="1000"/>
                                        <p:tgtEl>
                                          <p:spTgt spid="8">
                                            <p:txEl>
                                              <p:pRg st="1" end="1"/>
                                            </p:txEl>
                                          </p:spTgt>
                                        </p:tgtEl>
                                      </p:cBhvr>
                                    </p:animEffect>
                                    <p:anim calcmode="lin" valueType="num">
                                      <p:cBhvr>
                                        <p:cTn id="22"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1000" fill="hold"/>
                                        <p:tgtEl>
                                          <p:spTgt spid="10"/>
                                        </p:tgtEl>
                                        <p:attrNameLst>
                                          <p:attrName>ppt_w</p:attrName>
                                        </p:attrNameLst>
                                      </p:cBhvr>
                                      <p:tavLst>
                                        <p:tav tm="0">
                                          <p:val>
                                            <p:fltVal val="0"/>
                                          </p:val>
                                        </p:tav>
                                        <p:tav tm="100000">
                                          <p:val>
                                            <p:strVal val="#ppt_w"/>
                                          </p:val>
                                        </p:tav>
                                      </p:tavLst>
                                    </p:anim>
                                    <p:anim calcmode="lin" valueType="num">
                                      <p:cBhvr>
                                        <p:cTn id="29" dur="1000" fill="hold"/>
                                        <p:tgtEl>
                                          <p:spTgt spid="10"/>
                                        </p:tgtEl>
                                        <p:attrNameLst>
                                          <p:attrName>ppt_h</p:attrName>
                                        </p:attrNameLst>
                                      </p:cBhvr>
                                      <p:tavLst>
                                        <p:tav tm="0">
                                          <p:val>
                                            <p:fltVal val="0"/>
                                          </p:val>
                                        </p:tav>
                                        <p:tav tm="100000">
                                          <p:val>
                                            <p:strVal val="#ppt_h"/>
                                          </p:val>
                                        </p:tav>
                                      </p:tavLst>
                                    </p:anim>
                                    <p:anim calcmode="lin" valueType="num">
                                      <p:cBhvr>
                                        <p:cTn id="30" dur="1000" fill="hold"/>
                                        <p:tgtEl>
                                          <p:spTgt spid="10"/>
                                        </p:tgtEl>
                                        <p:attrNameLst>
                                          <p:attrName>style.rotation</p:attrName>
                                        </p:attrNameLst>
                                      </p:cBhvr>
                                      <p:tavLst>
                                        <p:tav tm="0">
                                          <p:val>
                                            <p:fltVal val="90"/>
                                          </p:val>
                                        </p:tav>
                                        <p:tav tm="100000">
                                          <p:val>
                                            <p:fltVal val="0"/>
                                          </p:val>
                                        </p:tav>
                                      </p:tavLst>
                                    </p:anim>
                                    <p:animEffect transition="in" filter="fade">
                                      <p:cBhvr>
                                        <p:cTn id="31" dur="10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31" presetClass="entr" presetSubtype="0"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1000" fill="hold"/>
                                        <p:tgtEl>
                                          <p:spTgt spid="12"/>
                                        </p:tgtEl>
                                        <p:attrNameLst>
                                          <p:attrName>ppt_w</p:attrName>
                                        </p:attrNameLst>
                                      </p:cBhvr>
                                      <p:tavLst>
                                        <p:tav tm="0">
                                          <p:val>
                                            <p:fltVal val="0"/>
                                          </p:val>
                                        </p:tav>
                                        <p:tav tm="100000">
                                          <p:val>
                                            <p:strVal val="#ppt_w"/>
                                          </p:val>
                                        </p:tav>
                                      </p:tavLst>
                                    </p:anim>
                                    <p:anim calcmode="lin" valueType="num">
                                      <p:cBhvr>
                                        <p:cTn id="37" dur="1000" fill="hold"/>
                                        <p:tgtEl>
                                          <p:spTgt spid="12"/>
                                        </p:tgtEl>
                                        <p:attrNameLst>
                                          <p:attrName>ppt_h</p:attrName>
                                        </p:attrNameLst>
                                      </p:cBhvr>
                                      <p:tavLst>
                                        <p:tav tm="0">
                                          <p:val>
                                            <p:fltVal val="0"/>
                                          </p:val>
                                        </p:tav>
                                        <p:tav tm="100000">
                                          <p:val>
                                            <p:strVal val="#ppt_h"/>
                                          </p:val>
                                        </p:tav>
                                      </p:tavLst>
                                    </p:anim>
                                    <p:anim calcmode="lin" valueType="num">
                                      <p:cBhvr>
                                        <p:cTn id="38" dur="1000" fill="hold"/>
                                        <p:tgtEl>
                                          <p:spTgt spid="12"/>
                                        </p:tgtEl>
                                        <p:attrNameLst>
                                          <p:attrName>style.rotation</p:attrName>
                                        </p:attrNameLst>
                                      </p:cBhvr>
                                      <p:tavLst>
                                        <p:tav tm="0">
                                          <p:val>
                                            <p:fltVal val="90"/>
                                          </p:val>
                                        </p:tav>
                                        <p:tav tm="100000">
                                          <p:val>
                                            <p:fltVal val="0"/>
                                          </p:val>
                                        </p:tav>
                                      </p:tavLst>
                                    </p:anim>
                                    <p:animEffect transition="in" filter="fade">
                                      <p:cBhvr>
                                        <p:cTn id="3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2525B-2B2D-2869-DB75-1AA037108816}"/>
              </a:ext>
            </a:extLst>
          </p:cNvPr>
          <p:cNvSpPr>
            <a:spLocks noGrp="1"/>
          </p:cNvSpPr>
          <p:nvPr>
            <p:ph type="title"/>
          </p:nvPr>
        </p:nvSpPr>
        <p:spPr/>
        <p:txBody>
          <a:bodyPr/>
          <a:lstStyle/>
          <a:p>
            <a:r>
              <a:rPr lang="en-US" sz="3600" dirty="0"/>
              <a:t>Display</a:t>
            </a:r>
          </a:p>
        </p:txBody>
      </p:sp>
      <p:sp>
        <p:nvSpPr>
          <p:cNvPr id="3" name="Footer Placeholder 2">
            <a:extLst>
              <a:ext uri="{FF2B5EF4-FFF2-40B4-BE49-F238E27FC236}">
                <a16:creationId xmlns:a16="http://schemas.microsoft.com/office/drawing/2014/main" id="{9FF44CF6-F981-0156-B2F8-308E7143BC67}"/>
              </a:ext>
            </a:extLst>
          </p:cNvPr>
          <p:cNvSpPr>
            <a:spLocks noGrp="1"/>
          </p:cNvSpPr>
          <p:nvPr>
            <p:ph type="ftr" sz="quarter" idx="15"/>
          </p:nvPr>
        </p:nvSpPr>
        <p:spPr>
          <a:xfrm rot="5400000">
            <a:off x="-1209373" y="8391062"/>
            <a:ext cx="4114800" cy="410501"/>
          </a:xfrm>
        </p:spPr>
        <p:txBody>
          <a:bodyPr/>
          <a:lstStyle/>
          <a:p>
            <a:r>
              <a:rPr lang="en-US"/>
              <a:t>Sample Footer Text</a:t>
            </a:r>
            <a:endParaRPr lang="en-US" dirty="0"/>
          </a:p>
        </p:txBody>
      </p:sp>
      <p:sp>
        <p:nvSpPr>
          <p:cNvPr id="4" name="Text Placeholder 3">
            <a:extLst>
              <a:ext uri="{FF2B5EF4-FFF2-40B4-BE49-F238E27FC236}">
                <a16:creationId xmlns:a16="http://schemas.microsoft.com/office/drawing/2014/main" id="{1B5E55B3-76B8-72DD-C462-1D872DCC74A7}"/>
              </a:ext>
            </a:extLst>
          </p:cNvPr>
          <p:cNvSpPr>
            <a:spLocks noGrp="1"/>
          </p:cNvSpPr>
          <p:nvPr>
            <p:ph type="body" sz="quarter" idx="13"/>
          </p:nvPr>
        </p:nvSpPr>
        <p:spPr>
          <a:xfrm>
            <a:off x="1274064" y="2250764"/>
            <a:ext cx="5600700" cy="3642347"/>
          </a:xfrm>
        </p:spPr>
        <p:txBody>
          <a:bodyPr>
            <a:normAutofit/>
          </a:bodyPr>
          <a:lstStyle/>
          <a:p>
            <a:r>
              <a:rPr lang="en-IN" sz="2400" b="0" i="0" u="none" strike="noStrike" dirty="0">
                <a:solidFill>
                  <a:srgbClr val="202122"/>
                </a:solidFill>
                <a:effectLst/>
                <a:latin typeface="Arial" panose="020B0604020202020204" pitchFamily="34" charset="0"/>
              </a:rPr>
              <a:t>The iPhone 14 features a 6.1-inch (155 mm) display with Super Retina XDR </a:t>
            </a:r>
            <a:r>
              <a:rPr lang="en-IN" sz="2400" b="0" i="0" u="none" strike="noStrike" dirty="0">
                <a:solidFill>
                  <a:srgbClr val="795CB2"/>
                </a:solidFill>
                <a:effectLst/>
                <a:latin typeface="Arial" panose="020B0604020202020204" pitchFamily="34" charset="0"/>
                <a:hlinkClick r:id="rId2" tooltip="OLED"/>
              </a:rPr>
              <a:t>OLED</a:t>
            </a:r>
            <a:r>
              <a:rPr lang="en-IN" sz="2400" b="0" i="0" u="none" strike="noStrike" dirty="0">
                <a:solidFill>
                  <a:srgbClr val="795CB2"/>
                </a:solidFill>
                <a:effectLst/>
                <a:latin typeface="Arial" panose="020B0604020202020204" pitchFamily="34" charset="0"/>
              </a:rPr>
              <a:t> </a:t>
            </a:r>
            <a:r>
              <a:rPr lang="en-IN" sz="2400" b="0" i="0" u="none" strike="noStrike" dirty="0">
                <a:solidFill>
                  <a:srgbClr val="202122"/>
                </a:solidFill>
                <a:effectLst/>
                <a:latin typeface="Arial" panose="020B0604020202020204" pitchFamily="34" charset="0"/>
              </a:rPr>
              <a:t>technology at a </a:t>
            </a:r>
            <a:r>
              <a:rPr lang="en-IN" sz="2400" b="0" i="0" u="none" strike="noStrike" dirty="0">
                <a:solidFill>
                  <a:srgbClr val="795CB2"/>
                </a:solidFill>
                <a:effectLst/>
                <a:latin typeface="Arial" panose="020B0604020202020204" pitchFamily="34" charset="0"/>
                <a:hlinkClick r:id="rId3" tooltip="Display resolution"/>
              </a:rPr>
              <a:t>resolution</a:t>
            </a:r>
            <a:r>
              <a:rPr lang="en-IN" sz="2400" b="0" i="0" u="none" strike="noStrike" dirty="0">
                <a:solidFill>
                  <a:srgbClr val="202122"/>
                </a:solidFill>
                <a:effectLst/>
                <a:latin typeface="Arial" panose="020B0604020202020204" pitchFamily="34" charset="0"/>
              </a:rPr>
              <a:t> of 2532 × 1170 pixels and a </a:t>
            </a:r>
            <a:r>
              <a:rPr lang="en-IN" sz="2400" b="0" i="0" u="none" strike="noStrike" dirty="0">
                <a:solidFill>
                  <a:srgbClr val="795CB2"/>
                </a:solidFill>
                <a:effectLst/>
                <a:latin typeface="Arial" panose="020B0604020202020204" pitchFamily="34" charset="0"/>
                <a:hlinkClick r:id="rId4" tooltip="Pixel density"/>
              </a:rPr>
              <a:t>pixel density</a:t>
            </a:r>
            <a:r>
              <a:rPr lang="en-IN" sz="2400" b="0" i="0" u="none" strike="noStrike" dirty="0">
                <a:solidFill>
                  <a:srgbClr val="202122"/>
                </a:solidFill>
                <a:effectLst/>
                <a:latin typeface="Arial" panose="020B0604020202020204" pitchFamily="34" charset="0"/>
              </a:rPr>
              <a:t> of about 460 PPI with a refresh rate of 60 Hz.</a:t>
            </a:r>
            <a:endParaRPr lang="en-US" sz="2400" dirty="0"/>
          </a:p>
        </p:txBody>
      </p:sp>
      <p:pic>
        <p:nvPicPr>
          <p:cNvPr id="10" name="Picture Placeholder 9" descr="A cell phone with a screen on&#10;&#10;Description automatically generated">
            <a:extLst>
              <a:ext uri="{FF2B5EF4-FFF2-40B4-BE49-F238E27FC236}">
                <a16:creationId xmlns:a16="http://schemas.microsoft.com/office/drawing/2014/main" id="{7A894783-BBDA-E2A6-A179-8D4D1177EEBA}"/>
              </a:ext>
            </a:extLst>
          </p:cNvPr>
          <p:cNvPicPr>
            <a:picLocks noGrp="1" noChangeAspect="1"/>
          </p:cNvPicPr>
          <p:nvPr>
            <p:ph type="pic" sz="quarter" idx="10"/>
          </p:nvPr>
        </p:nvPicPr>
        <p:blipFill>
          <a:blip r:embed="rId5" cstate="email">
            <a:extLst>
              <a:ext uri="{28A0092B-C50C-407E-A947-70E740481C1C}">
                <a14:useLocalDpi xmlns:a14="http://schemas.microsoft.com/office/drawing/2010/main"/>
              </a:ext>
            </a:extLst>
          </a:blip>
          <a:srcRect/>
          <a:stretch>
            <a:fillRect/>
          </a:stretch>
        </p:blipFill>
        <p:spPr/>
      </p:pic>
      <p:pic>
        <p:nvPicPr>
          <p:cNvPr id="12" name="Picture Placeholder 11" descr="A cell phone on a table&#10;&#10;Description automatically generated">
            <a:extLst>
              <a:ext uri="{FF2B5EF4-FFF2-40B4-BE49-F238E27FC236}">
                <a16:creationId xmlns:a16="http://schemas.microsoft.com/office/drawing/2014/main" id="{FC25D9AA-2B92-932B-8A9F-C6569D3494ED}"/>
              </a:ext>
            </a:extLst>
          </p:cNvPr>
          <p:cNvPicPr>
            <a:picLocks noGrp="1" noChangeAspect="1"/>
          </p:cNvPicPr>
          <p:nvPr>
            <p:ph type="pic" sz="quarter" idx="11"/>
          </p:nvPr>
        </p:nvPicPr>
        <p:blipFill>
          <a:blip r:embed="rId6" cstate="email">
            <a:extLst>
              <a:ext uri="{28A0092B-C50C-407E-A947-70E740481C1C}">
                <a14:useLocalDpi xmlns:a14="http://schemas.microsoft.com/office/drawing/2010/main"/>
              </a:ext>
            </a:extLst>
          </a:blip>
          <a:srcRect/>
          <a:stretch>
            <a:fillRect/>
          </a:stretch>
        </p:blipFill>
        <p:spPr/>
      </p:pic>
      <p:sp>
        <p:nvSpPr>
          <p:cNvPr id="7" name="Date Placeholder 6">
            <a:extLst>
              <a:ext uri="{FF2B5EF4-FFF2-40B4-BE49-F238E27FC236}">
                <a16:creationId xmlns:a16="http://schemas.microsoft.com/office/drawing/2014/main" id="{47057657-6B25-AF95-2FFB-5AED447E3C55}"/>
              </a:ext>
            </a:extLst>
          </p:cNvPr>
          <p:cNvSpPr>
            <a:spLocks noGrp="1"/>
          </p:cNvSpPr>
          <p:nvPr>
            <p:ph type="dt" sz="half" idx="14"/>
          </p:nvPr>
        </p:nvSpPr>
        <p:spPr>
          <a:xfrm rot="5400000">
            <a:off x="9714955" y="8498200"/>
            <a:ext cx="4114801" cy="410501"/>
          </a:xfrm>
        </p:spPr>
        <p:txBody>
          <a:bodyPr/>
          <a:lstStyle/>
          <a:p>
            <a:r>
              <a:rPr lang="en-US"/>
              <a:t>2/1/20XX</a:t>
            </a:r>
            <a:endParaRPr lang="en-US" dirty="0"/>
          </a:p>
        </p:txBody>
      </p:sp>
      <p:sp>
        <p:nvSpPr>
          <p:cNvPr id="8" name="Slide Number Placeholder 7">
            <a:extLst>
              <a:ext uri="{FF2B5EF4-FFF2-40B4-BE49-F238E27FC236}">
                <a16:creationId xmlns:a16="http://schemas.microsoft.com/office/drawing/2014/main" id="{7A538801-0192-5C7D-4E62-A21590631C36}"/>
              </a:ext>
            </a:extLst>
          </p:cNvPr>
          <p:cNvSpPr>
            <a:spLocks noGrp="1"/>
          </p:cNvSpPr>
          <p:nvPr>
            <p:ph type="sldNum" sz="quarter" idx="16"/>
          </p:nvPr>
        </p:nvSpPr>
        <p:spPr/>
        <p:txBody>
          <a:bodyPr/>
          <a:lstStyle/>
          <a:p>
            <a:fld id="{F8E28480-1C08-4458-AD97-0283E6FFD09D}" type="slidenum">
              <a:rPr lang="en-US" smtClean="0"/>
              <a:pPr/>
              <a:t>8</a:t>
            </a:fld>
            <a:endParaRPr lang="en-US" dirty="0"/>
          </a:p>
        </p:txBody>
      </p:sp>
    </p:spTree>
    <p:extLst>
      <p:ext uri="{BB962C8B-B14F-4D97-AF65-F5344CB8AC3E}">
        <p14:creationId xmlns:p14="http://schemas.microsoft.com/office/powerpoint/2010/main" val="3561390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154">
        <p159:morph option="byObject"/>
      </p:transition>
    </mc:Choice>
    <mc:Fallback xmlns="">
      <p:transition spd="slow" advTm="315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1000" fill="hold"/>
                                        <p:tgtEl>
                                          <p:spTgt spid="10"/>
                                        </p:tgtEl>
                                        <p:attrNameLst>
                                          <p:attrName>ppt_w</p:attrName>
                                        </p:attrNameLst>
                                      </p:cBhvr>
                                      <p:tavLst>
                                        <p:tav tm="0">
                                          <p:val>
                                            <p:fltVal val="0"/>
                                          </p:val>
                                        </p:tav>
                                        <p:tav tm="100000">
                                          <p:val>
                                            <p:strVal val="#ppt_w"/>
                                          </p:val>
                                        </p:tav>
                                      </p:tavLst>
                                    </p:anim>
                                    <p:anim calcmode="lin" valueType="num">
                                      <p:cBhvr>
                                        <p:cTn id="22" dur="1000" fill="hold"/>
                                        <p:tgtEl>
                                          <p:spTgt spid="10"/>
                                        </p:tgtEl>
                                        <p:attrNameLst>
                                          <p:attrName>ppt_h</p:attrName>
                                        </p:attrNameLst>
                                      </p:cBhvr>
                                      <p:tavLst>
                                        <p:tav tm="0">
                                          <p:val>
                                            <p:fltVal val="0"/>
                                          </p:val>
                                        </p:tav>
                                        <p:tav tm="100000">
                                          <p:val>
                                            <p:strVal val="#ppt_h"/>
                                          </p:val>
                                        </p:tav>
                                      </p:tavLst>
                                    </p:anim>
                                    <p:anim calcmode="lin" valueType="num">
                                      <p:cBhvr>
                                        <p:cTn id="23" dur="1000" fill="hold"/>
                                        <p:tgtEl>
                                          <p:spTgt spid="10"/>
                                        </p:tgtEl>
                                        <p:attrNameLst>
                                          <p:attrName>style.rotation</p:attrName>
                                        </p:attrNameLst>
                                      </p:cBhvr>
                                      <p:tavLst>
                                        <p:tav tm="0">
                                          <p:val>
                                            <p:fltVal val="90"/>
                                          </p:val>
                                        </p:tav>
                                        <p:tav tm="100000">
                                          <p:val>
                                            <p:fltVal val="0"/>
                                          </p:val>
                                        </p:tav>
                                      </p:tavLst>
                                    </p:anim>
                                    <p:animEffect transition="in" filter="fade">
                                      <p:cBhvr>
                                        <p:cTn id="24" dur="10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1000" fill="hold"/>
                                        <p:tgtEl>
                                          <p:spTgt spid="12"/>
                                        </p:tgtEl>
                                        <p:attrNameLst>
                                          <p:attrName>ppt_w</p:attrName>
                                        </p:attrNameLst>
                                      </p:cBhvr>
                                      <p:tavLst>
                                        <p:tav tm="0">
                                          <p:val>
                                            <p:fltVal val="0"/>
                                          </p:val>
                                        </p:tav>
                                        <p:tav tm="100000">
                                          <p:val>
                                            <p:strVal val="#ppt_w"/>
                                          </p:val>
                                        </p:tav>
                                      </p:tavLst>
                                    </p:anim>
                                    <p:anim calcmode="lin" valueType="num">
                                      <p:cBhvr>
                                        <p:cTn id="30" dur="1000" fill="hold"/>
                                        <p:tgtEl>
                                          <p:spTgt spid="12"/>
                                        </p:tgtEl>
                                        <p:attrNameLst>
                                          <p:attrName>ppt_h</p:attrName>
                                        </p:attrNameLst>
                                      </p:cBhvr>
                                      <p:tavLst>
                                        <p:tav tm="0">
                                          <p:val>
                                            <p:fltVal val="0"/>
                                          </p:val>
                                        </p:tav>
                                        <p:tav tm="100000">
                                          <p:val>
                                            <p:strVal val="#ppt_h"/>
                                          </p:val>
                                        </p:tav>
                                      </p:tavLst>
                                    </p:anim>
                                    <p:anim calcmode="lin" valueType="num">
                                      <p:cBhvr>
                                        <p:cTn id="31" dur="1000" fill="hold"/>
                                        <p:tgtEl>
                                          <p:spTgt spid="12"/>
                                        </p:tgtEl>
                                        <p:attrNameLst>
                                          <p:attrName>style.rotation</p:attrName>
                                        </p:attrNameLst>
                                      </p:cBhvr>
                                      <p:tavLst>
                                        <p:tav tm="0">
                                          <p:val>
                                            <p:fltVal val="90"/>
                                          </p:val>
                                        </p:tav>
                                        <p:tav tm="100000">
                                          <p:val>
                                            <p:fltVal val="0"/>
                                          </p:val>
                                        </p:tav>
                                      </p:tavLst>
                                    </p:anim>
                                    <p:animEffect transition="in" filter="fade">
                                      <p:cBhvr>
                                        <p:cTn id="3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01FB4-9593-F265-B959-C2B1751E3E65}"/>
              </a:ext>
            </a:extLst>
          </p:cNvPr>
          <p:cNvSpPr>
            <a:spLocks noGrp="1"/>
          </p:cNvSpPr>
          <p:nvPr>
            <p:ph type="title"/>
          </p:nvPr>
        </p:nvSpPr>
        <p:spPr/>
        <p:txBody>
          <a:bodyPr/>
          <a:lstStyle/>
          <a:p>
            <a:r>
              <a:rPr lang="en-US" dirty="0"/>
              <a:t>Camera</a:t>
            </a:r>
          </a:p>
        </p:txBody>
      </p:sp>
      <p:sp>
        <p:nvSpPr>
          <p:cNvPr id="3" name="Footer Placeholder 2">
            <a:extLst>
              <a:ext uri="{FF2B5EF4-FFF2-40B4-BE49-F238E27FC236}">
                <a16:creationId xmlns:a16="http://schemas.microsoft.com/office/drawing/2014/main" id="{FA7B3048-4CC0-E9B9-E749-D4002AEC5FCC}"/>
              </a:ext>
            </a:extLst>
          </p:cNvPr>
          <p:cNvSpPr>
            <a:spLocks noGrp="1"/>
          </p:cNvSpPr>
          <p:nvPr>
            <p:ph type="ftr" sz="quarter" idx="15"/>
          </p:nvPr>
        </p:nvSpPr>
        <p:spPr>
          <a:xfrm rot="5400000">
            <a:off x="1964925" y="11426739"/>
            <a:ext cx="1806497" cy="541786"/>
          </a:xfrm>
        </p:spPr>
        <p:txBody>
          <a:bodyPr/>
          <a:lstStyle/>
          <a:p>
            <a:r>
              <a:rPr lang="en-US" dirty="0"/>
              <a:t>Sample Footer Text</a:t>
            </a:r>
          </a:p>
        </p:txBody>
      </p:sp>
      <p:sp>
        <p:nvSpPr>
          <p:cNvPr id="4" name="Text Placeholder 3">
            <a:extLst>
              <a:ext uri="{FF2B5EF4-FFF2-40B4-BE49-F238E27FC236}">
                <a16:creationId xmlns:a16="http://schemas.microsoft.com/office/drawing/2014/main" id="{22869FAC-3009-A1A5-08E4-F807E762B2BB}"/>
              </a:ext>
            </a:extLst>
          </p:cNvPr>
          <p:cNvSpPr>
            <a:spLocks noGrp="1"/>
          </p:cNvSpPr>
          <p:nvPr>
            <p:ph type="body" sz="quarter" idx="13"/>
          </p:nvPr>
        </p:nvSpPr>
        <p:spPr/>
        <p:txBody>
          <a:bodyPr>
            <a:noAutofit/>
          </a:bodyPr>
          <a:lstStyle/>
          <a:p>
            <a:r>
              <a:rPr lang="en-IN" sz="2400" b="0" i="0" u="none" strike="noStrike" dirty="0">
                <a:solidFill>
                  <a:srgbClr val="202122"/>
                </a:solidFill>
                <a:effectLst/>
                <a:latin typeface="Arial" panose="020B0604020202020204" pitchFamily="34" charset="0"/>
              </a:rPr>
              <a:t>The iPhone 14 and 14 Plus feature the same camera system with two cameras: one front-facing camera (12MP f/1.9), and two back-facing cameras: a wide (12MP f/1.5) and ultra-wide (12MP f/2.4) camera, with the wide and front-facing cameras having a faster aperture than the iPhone 13. The front-facing camera also has autofocus for the first time.</a:t>
            </a:r>
            <a:endParaRPr lang="en-US" sz="2400" dirty="0"/>
          </a:p>
        </p:txBody>
      </p:sp>
      <p:pic>
        <p:nvPicPr>
          <p:cNvPr id="10" name="Picture Placeholder 9" descr="A person holding a cell phone&#10;&#10;Description automatically generated">
            <a:extLst>
              <a:ext uri="{FF2B5EF4-FFF2-40B4-BE49-F238E27FC236}">
                <a16:creationId xmlns:a16="http://schemas.microsoft.com/office/drawing/2014/main" id="{680D3FDF-7209-3562-B777-5DF035857359}"/>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pic>
        <p:nvPicPr>
          <p:cNvPr id="12" name="Picture Placeholder 11" descr="A hand holding a phone with a picture of a road&#10;&#10;Description automatically generated">
            <a:extLst>
              <a:ext uri="{FF2B5EF4-FFF2-40B4-BE49-F238E27FC236}">
                <a16:creationId xmlns:a16="http://schemas.microsoft.com/office/drawing/2014/main" id="{1B28E6EC-3CD9-EC75-FAFD-B2789D3E2E35}"/>
              </a:ext>
            </a:extLst>
          </p:cNvPr>
          <p:cNvPicPr>
            <a:picLocks noGrp="1" noChangeAspect="1"/>
          </p:cNvPicPr>
          <p:nvPr>
            <p:ph type="pic" sz="quarter" idx="11"/>
          </p:nvPr>
        </p:nvPicPr>
        <p:blipFill>
          <a:blip r:embed="rId3" cstate="email">
            <a:extLst>
              <a:ext uri="{28A0092B-C50C-407E-A947-70E740481C1C}">
                <a14:useLocalDpi xmlns:a14="http://schemas.microsoft.com/office/drawing/2010/main"/>
              </a:ext>
            </a:extLst>
          </a:blip>
          <a:srcRect/>
          <a:stretch>
            <a:fillRect/>
          </a:stretch>
        </p:blipFill>
        <p:spPr/>
      </p:pic>
      <p:sp>
        <p:nvSpPr>
          <p:cNvPr id="7" name="Date Placeholder 6">
            <a:extLst>
              <a:ext uri="{FF2B5EF4-FFF2-40B4-BE49-F238E27FC236}">
                <a16:creationId xmlns:a16="http://schemas.microsoft.com/office/drawing/2014/main" id="{A520EED9-7F85-01EB-5C4B-CA6D87A77863}"/>
              </a:ext>
            </a:extLst>
          </p:cNvPr>
          <p:cNvSpPr>
            <a:spLocks noGrp="1"/>
          </p:cNvSpPr>
          <p:nvPr>
            <p:ph type="dt" sz="half" idx="14"/>
          </p:nvPr>
        </p:nvSpPr>
        <p:spPr>
          <a:xfrm rot="5400000">
            <a:off x="10134599" y="8710150"/>
            <a:ext cx="4114801" cy="410501"/>
          </a:xfrm>
        </p:spPr>
        <p:txBody>
          <a:bodyPr/>
          <a:lstStyle/>
          <a:p>
            <a:r>
              <a:rPr lang="en-US" dirty="0"/>
              <a:t>2/1/20XX</a:t>
            </a:r>
          </a:p>
        </p:txBody>
      </p:sp>
      <p:sp>
        <p:nvSpPr>
          <p:cNvPr id="8" name="Slide Number Placeholder 7">
            <a:extLst>
              <a:ext uri="{FF2B5EF4-FFF2-40B4-BE49-F238E27FC236}">
                <a16:creationId xmlns:a16="http://schemas.microsoft.com/office/drawing/2014/main" id="{67D69712-999A-F62F-0480-53E166113CF4}"/>
              </a:ext>
            </a:extLst>
          </p:cNvPr>
          <p:cNvSpPr>
            <a:spLocks noGrp="1"/>
          </p:cNvSpPr>
          <p:nvPr>
            <p:ph type="sldNum" sz="quarter" idx="16"/>
          </p:nvPr>
        </p:nvSpPr>
        <p:spPr/>
        <p:txBody>
          <a:bodyPr/>
          <a:lstStyle/>
          <a:p>
            <a:fld id="{F8E28480-1C08-4458-AD97-0283E6FFD09D}" type="slidenum">
              <a:rPr lang="en-US" smtClean="0"/>
              <a:pPr/>
              <a:t>9</a:t>
            </a:fld>
            <a:endParaRPr lang="en-US" dirty="0"/>
          </a:p>
        </p:txBody>
      </p:sp>
    </p:spTree>
    <p:extLst>
      <p:ext uri="{BB962C8B-B14F-4D97-AF65-F5344CB8AC3E}">
        <p14:creationId xmlns:p14="http://schemas.microsoft.com/office/powerpoint/2010/main" val="1105843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154">
        <p159:morph option="byObject"/>
      </p:transition>
    </mc:Choice>
    <mc:Fallback xmlns="">
      <p:transition spd="slow" advTm="315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1000" fill="hold"/>
                                        <p:tgtEl>
                                          <p:spTgt spid="10"/>
                                        </p:tgtEl>
                                        <p:attrNameLst>
                                          <p:attrName>ppt_w</p:attrName>
                                        </p:attrNameLst>
                                      </p:cBhvr>
                                      <p:tavLst>
                                        <p:tav tm="0">
                                          <p:val>
                                            <p:fltVal val="0"/>
                                          </p:val>
                                        </p:tav>
                                        <p:tav tm="100000">
                                          <p:val>
                                            <p:strVal val="#ppt_w"/>
                                          </p:val>
                                        </p:tav>
                                      </p:tavLst>
                                    </p:anim>
                                    <p:anim calcmode="lin" valueType="num">
                                      <p:cBhvr>
                                        <p:cTn id="22" dur="1000" fill="hold"/>
                                        <p:tgtEl>
                                          <p:spTgt spid="10"/>
                                        </p:tgtEl>
                                        <p:attrNameLst>
                                          <p:attrName>ppt_h</p:attrName>
                                        </p:attrNameLst>
                                      </p:cBhvr>
                                      <p:tavLst>
                                        <p:tav tm="0">
                                          <p:val>
                                            <p:fltVal val="0"/>
                                          </p:val>
                                        </p:tav>
                                        <p:tav tm="100000">
                                          <p:val>
                                            <p:strVal val="#ppt_h"/>
                                          </p:val>
                                        </p:tav>
                                      </p:tavLst>
                                    </p:anim>
                                    <p:anim calcmode="lin" valueType="num">
                                      <p:cBhvr>
                                        <p:cTn id="23" dur="1000" fill="hold"/>
                                        <p:tgtEl>
                                          <p:spTgt spid="10"/>
                                        </p:tgtEl>
                                        <p:attrNameLst>
                                          <p:attrName>style.rotation</p:attrName>
                                        </p:attrNameLst>
                                      </p:cBhvr>
                                      <p:tavLst>
                                        <p:tav tm="0">
                                          <p:val>
                                            <p:fltVal val="90"/>
                                          </p:val>
                                        </p:tav>
                                        <p:tav tm="100000">
                                          <p:val>
                                            <p:fltVal val="0"/>
                                          </p:val>
                                        </p:tav>
                                      </p:tavLst>
                                    </p:anim>
                                    <p:animEffect transition="in" filter="fade">
                                      <p:cBhvr>
                                        <p:cTn id="24" dur="10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1000" fill="hold"/>
                                        <p:tgtEl>
                                          <p:spTgt spid="12"/>
                                        </p:tgtEl>
                                        <p:attrNameLst>
                                          <p:attrName>ppt_w</p:attrName>
                                        </p:attrNameLst>
                                      </p:cBhvr>
                                      <p:tavLst>
                                        <p:tav tm="0">
                                          <p:val>
                                            <p:fltVal val="0"/>
                                          </p:val>
                                        </p:tav>
                                        <p:tav tm="100000">
                                          <p:val>
                                            <p:strVal val="#ppt_w"/>
                                          </p:val>
                                        </p:tav>
                                      </p:tavLst>
                                    </p:anim>
                                    <p:anim calcmode="lin" valueType="num">
                                      <p:cBhvr>
                                        <p:cTn id="30" dur="1000" fill="hold"/>
                                        <p:tgtEl>
                                          <p:spTgt spid="12"/>
                                        </p:tgtEl>
                                        <p:attrNameLst>
                                          <p:attrName>ppt_h</p:attrName>
                                        </p:attrNameLst>
                                      </p:cBhvr>
                                      <p:tavLst>
                                        <p:tav tm="0">
                                          <p:val>
                                            <p:fltVal val="0"/>
                                          </p:val>
                                        </p:tav>
                                        <p:tav tm="100000">
                                          <p:val>
                                            <p:strVal val="#ppt_h"/>
                                          </p:val>
                                        </p:tav>
                                      </p:tavLst>
                                    </p:anim>
                                    <p:anim calcmode="lin" valueType="num">
                                      <p:cBhvr>
                                        <p:cTn id="31" dur="1000" fill="hold"/>
                                        <p:tgtEl>
                                          <p:spTgt spid="12"/>
                                        </p:tgtEl>
                                        <p:attrNameLst>
                                          <p:attrName>style.rotation</p:attrName>
                                        </p:attrNameLst>
                                      </p:cBhvr>
                                      <p:tavLst>
                                        <p:tav tm="0">
                                          <p:val>
                                            <p:fltVal val="90"/>
                                          </p:val>
                                        </p:tav>
                                        <p:tav tm="100000">
                                          <p:val>
                                            <p:fltVal val="0"/>
                                          </p:val>
                                        </p:tav>
                                      </p:tavLst>
                                    </p:anim>
                                    <p:animEffect transition="in" filter="fade">
                                      <p:cBhvr>
                                        <p:cTn id="3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8"/>
</p:tagLst>
</file>

<file path=ppt/theme/theme1.xml><?xml version="1.0" encoding="utf-8"?>
<a:theme xmlns:a="http://schemas.openxmlformats.org/drawingml/2006/main" name="ClassicFrameVTI">
  <a:themeElements>
    <a:clrScheme name="Custom 22">
      <a:dk1>
        <a:sysClr val="windowText" lastClr="000000"/>
      </a:dk1>
      <a:lt1>
        <a:sysClr val="window" lastClr="FFFFFF"/>
      </a:lt1>
      <a:dk2>
        <a:srgbClr val="293737"/>
      </a:dk2>
      <a:lt2>
        <a:srgbClr val="EEF2F0"/>
      </a:lt2>
      <a:accent1>
        <a:srgbClr val="749090"/>
      </a:accent1>
      <a:accent2>
        <a:srgbClr val="A5A5A5"/>
      </a:accent2>
      <a:accent3>
        <a:srgbClr val="91A39B"/>
      </a:accent3>
      <a:accent4>
        <a:srgbClr val="A9A698"/>
      </a:accent4>
      <a:accent5>
        <a:srgbClr val="A2A79A"/>
      </a:accent5>
      <a:accent6>
        <a:srgbClr val="897F65"/>
      </a:accent6>
      <a:hlink>
        <a:srgbClr val="92872F"/>
      </a:hlink>
      <a:folHlink>
        <a:srgbClr val="AB73A9"/>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 Frame_Win32_LW_SL_v4" id="{66350BB4-053A-4187-9D4E-23A2C0603A88}" vid="{E45D63AB-3B63-492D-ACC7-7815E78CAC6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5F2F1B0-A2C1-4287-BF24-71D3400DD7C5}">
  <ds:schemaRefs>
    <ds:schemaRef ds:uri="http://schemas.microsoft.com/sharepoint/v3/contenttype/forms"/>
  </ds:schemaRefs>
</ds:datastoreItem>
</file>

<file path=customXml/itemProps2.xml><?xml version="1.0" encoding="utf-8"?>
<ds:datastoreItem xmlns:ds="http://schemas.openxmlformats.org/officeDocument/2006/customXml" ds:itemID="{B812FA17-E7B0-403B-A46B-50242E5D77CA}">
  <ds:schemaRefs>
    <ds:schemaRef ds:uri="http://purl.org/dc/elements/1.1/"/>
    <ds:schemaRef ds:uri="http://purl.org/dc/dcmitype/"/>
    <ds:schemaRef ds:uri="http://schemas.microsoft.com/office/2006/metadata/properties"/>
    <ds:schemaRef ds:uri="http://purl.org/dc/terms/"/>
    <ds:schemaRef ds:uri="http://www.w3.org/XML/1998/namespace"/>
    <ds:schemaRef ds:uri="http://schemas.microsoft.com/office/2006/documentManagement/types"/>
    <ds:schemaRef ds:uri="16c05727-aa75-4e4a-9b5f-8a80a1165891"/>
    <ds:schemaRef ds:uri="230e9df3-be65-4c73-a93b-d1236ebd677e"/>
    <ds:schemaRef ds:uri="http://schemas.microsoft.com/office/infopath/2007/PartnerControls"/>
    <ds:schemaRef ds:uri="http://schemas.openxmlformats.org/package/2006/metadata/core-properties"/>
    <ds:schemaRef ds:uri="71af3243-3dd4-4a8d-8c0d-dd76da1f02a5"/>
    <ds:schemaRef ds:uri="http://schemas.microsoft.com/sharepoint/v3"/>
  </ds:schemaRefs>
</ds:datastoreItem>
</file>

<file path=customXml/itemProps3.xml><?xml version="1.0" encoding="utf-8"?>
<ds:datastoreItem xmlns:ds="http://schemas.openxmlformats.org/officeDocument/2006/customXml" ds:itemID="{BE4D7882-D21E-4054-81AE-3CFC8D649F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2027</Words>
  <Application>Microsoft Macintosh PowerPoint</Application>
  <PresentationFormat>Widescreen</PresentationFormat>
  <Paragraphs>310</Paragraphs>
  <Slides>54</Slides>
  <Notes>6</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54</vt:i4>
      </vt:variant>
    </vt:vector>
  </HeadingPairs>
  <TitlesOfParts>
    <vt:vector size="64" baseType="lpstr">
      <vt:lpstr>Arial</vt:lpstr>
      <vt:lpstr>Calibri</vt:lpstr>
      <vt:lpstr>Gill Sans MT</vt:lpstr>
      <vt:lpstr>Google Sans</vt:lpstr>
      <vt:lpstr>Goudy Old Style</vt:lpstr>
      <vt:lpstr>Lucida Grande</vt:lpstr>
      <vt:lpstr>SF Pro Text</vt:lpstr>
      <vt:lpstr>Wingdings</vt:lpstr>
      <vt:lpstr>Work Sans</vt:lpstr>
      <vt:lpstr>ClassicFrameVTI</vt:lpstr>
      <vt:lpstr>Crafting Compelling Web Presences</vt:lpstr>
      <vt:lpstr>AGENDA</vt:lpstr>
      <vt:lpstr>INTRODUCTION</vt:lpstr>
      <vt:lpstr>Products</vt:lpstr>
      <vt:lpstr>Products</vt:lpstr>
      <vt:lpstr>Iphone14</vt:lpstr>
      <vt:lpstr>Hardware</vt:lpstr>
      <vt:lpstr>Display</vt:lpstr>
      <vt:lpstr>Camera</vt:lpstr>
      <vt:lpstr>Storage</vt:lpstr>
      <vt:lpstr>Battery</vt:lpstr>
      <vt:lpstr>Software</vt:lpstr>
      <vt:lpstr>MacBook Air 15</vt:lpstr>
      <vt:lpstr>Chip</vt:lpstr>
      <vt:lpstr>Display</vt:lpstr>
      <vt:lpstr>Memory</vt:lpstr>
      <vt:lpstr>Battery and Power</vt:lpstr>
      <vt:lpstr>Storage</vt:lpstr>
      <vt:lpstr>I watch SE </vt:lpstr>
      <vt:lpstr>Iwatch SE</vt:lpstr>
      <vt:lpstr>Display</vt:lpstr>
      <vt:lpstr>Chip</vt:lpstr>
      <vt:lpstr>Power</vt:lpstr>
      <vt:lpstr>Connectivity</vt:lpstr>
      <vt:lpstr>Air Pods Pro</vt:lpstr>
      <vt:lpstr>Audio Technology</vt:lpstr>
      <vt:lpstr>Sensor</vt:lpstr>
      <vt:lpstr>Chip</vt:lpstr>
      <vt:lpstr>Charging Case</vt:lpstr>
      <vt:lpstr>Battery</vt:lpstr>
      <vt:lpstr>Website Platform</vt:lpstr>
      <vt:lpstr>Analytics and Tracking</vt:lpstr>
      <vt:lpstr>Omniture SiteCatalyst</vt:lpstr>
      <vt:lpstr> Adobe Marketing Cloud</vt:lpstr>
      <vt:lpstr>Dynatrace</vt:lpstr>
      <vt:lpstr>Adobe Analytic</vt:lpstr>
      <vt:lpstr>Widgets</vt:lpstr>
      <vt:lpstr>Webex</vt:lpstr>
      <vt:lpstr>Apple Whitelist</vt:lpstr>
      <vt:lpstr>Design</vt:lpstr>
      <vt:lpstr>1280x1024 Resolution Home Page</vt:lpstr>
      <vt:lpstr>1920x1080 Resolution Home Page</vt:lpstr>
      <vt:lpstr>1768x1024 Resolution Home Page</vt:lpstr>
      <vt:lpstr>375x812 Resolution Accessories Page</vt:lpstr>
      <vt:lpstr>1920x1080 Resolution Product Page</vt:lpstr>
      <vt:lpstr>mistakes</vt:lpstr>
      <vt:lpstr>PowerPoint Presentation</vt:lpstr>
      <vt:lpstr>PowerPoint Presentation</vt:lpstr>
      <vt:lpstr>PowerPoint Presentation</vt:lpstr>
      <vt:lpstr>PowerPoint Presentation</vt:lpstr>
      <vt:lpstr>PowerPoint Presentation</vt:lpstr>
      <vt:lpstr>ideas</vt:lpstr>
      <vt:lpstr>My point on User Friendly Website</vt:lpstr>
      <vt:lpstr>My page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2021-01-26T08:40:23Z</dcterms:created>
  <dcterms:modified xsi:type="dcterms:W3CDTF">2024-03-16T15:25:28Z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defa4170-0d19-0005-0001-bc88714345d2_Enabled">
    <vt:lpwstr>true</vt:lpwstr>
  </property>
  <property fmtid="{D5CDD505-2E9C-101B-9397-08002B2CF9AE}" pid="4" name="MSIP_Label_defa4170-0d19-0005-0001-bc88714345d2_SetDate">
    <vt:lpwstr>2024-03-16T11:46:46Z</vt:lpwstr>
  </property>
  <property fmtid="{D5CDD505-2E9C-101B-9397-08002B2CF9AE}" pid="5" name="MSIP_Label_defa4170-0d19-0005-0001-bc88714345d2_Method">
    <vt:lpwstr>Privileged</vt:lpwstr>
  </property>
  <property fmtid="{D5CDD505-2E9C-101B-9397-08002B2CF9AE}" pid="6" name="MSIP_Label_defa4170-0d19-0005-0001-bc88714345d2_Name">
    <vt:lpwstr>defa4170-0d19-0005-0001-bc88714345d2</vt:lpwstr>
  </property>
  <property fmtid="{D5CDD505-2E9C-101B-9397-08002B2CF9AE}" pid="7" name="MSIP_Label_defa4170-0d19-0005-0001-bc88714345d2_SiteId">
    <vt:lpwstr>f811b8a4-fd72-443a-a071-681cb0067f48</vt:lpwstr>
  </property>
  <property fmtid="{D5CDD505-2E9C-101B-9397-08002B2CF9AE}" pid="8" name="MSIP_Label_defa4170-0d19-0005-0001-bc88714345d2_ActionId">
    <vt:lpwstr>15d2314e-88ca-4542-bfe2-8c9a405880d6</vt:lpwstr>
  </property>
  <property fmtid="{D5CDD505-2E9C-101B-9397-08002B2CF9AE}" pid="9" name="MSIP_Label_defa4170-0d19-0005-0001-bc88714345d2_ContentBits">
    <vt:lpwstr>0</vt:lpwstr>
  </property>
</Properties>
</file>